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34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30.09.2021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87415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nb-NO" dirty="0" smtClean="0"/>
              <a:t>Skisser/bilder brukt i FKB-</a:t>
            </a:r>
            <a:r>
              <a:rPr lang="nb-NO" dirty="0" err="1" smtClean="0"/>
              <a:t>TraktorvegSti</a:t>
            </a:r>
            <a:r>
              <a:rPr lang="nb-NO" dirty="0" smtClean="0"/>
              <a:t> produktspesifikasjon og registreringsinstruks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627" y="1690688"/>
            <a:ext cx="6420746" cy="409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404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679" y="1690688"/>
            <a:ext cx="6382641" cy="475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55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469" y="1690688"/>
            <a:ext cx="6535062" cy="45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237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706" y="1808504"/>
            <a:ext cx="6182588" cy="420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55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916" y="1575077"/>
            <a:ext cx="6392167" cy="512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601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837" y="1690688"/>
            <a:ext cx="6630325" cy="375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44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Vegsperring</a:t>
            </a:r>
            <a:endParaRPr lang="nb-NO" dirty="0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863" y="1619325"/>
            <a:ext cx="7516274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56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31293" y="194986"/>
            <a:ext cx="10964962" cy="1101799"/>
          </a:xfrm>
        </p:spPr>
        <p:txBody>
          <a:bodyPr>
            <a:normAutofit/>
          </a:bodyPr>
          <a:lstStyle/>
          <a:p>
            <a:r>
              <a:rPr lang="nb-NO" dirty="0" smtClean="0"/>
              <a:t>Ny s</a:t>
            </a:r>
            <a:r>
              <a:rPr lang="nb-NO" dirty="0" smtClean="0"/>
              <a:t>kisse/bilde konnekteringslenke</a:t>
            </a:r>
            <a:endParaRPr lang="nb-NO" dirty="0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93" y="1296784"/>
            <a:ext cx="4519022" cy="5311833"/>
          </a:xfrm>
          <a:prstGeom prst="rect">
            <a:avLst/>
          </a:prstGeom>
        </p:spPr>
      </p:pic>
      <p:sp>
        <p:nvSpPr>
          <p:cNvPr id="5" name="Frihåndsform 4"/>
          <p:cNvSpPr/>
          <p:nvPr/>
        </p:nvSpPr>
        <p:spPr>
          <a:xfrm>
            <a:off x="4029389" y="1291213"/>
            <a:ext cx="306475" cy="1703196"/>
          </a:xfrm>
          <a:custGeom>
            <a:avLst/>
            <a:gdLst>
              <a:gd name="connsiteX0" fmla="*/ 306475 w 306475"/>
              <a:gd name="connsiteY0" fmla="*/ 0 h 1703196"/>
              <a:gd name="connsiteX1" fmla="*/ 251209 w 306475"/>
              <a:gd name="connsiteY1" fmla="*/ 321547 h 1703196"/>
              <a:gd name="connsiteX2" fmla="*/ 165798 w 306475"/>
              <a:gd name="connsiteY2" fmla="*/ 793820 h 1703196"/>
              <a:gd name="connsiteX3" fmla="*/ 90435 w 306475"/>
              <a:gd name="connsiteY3" fmla="*/ 1150536 h 1703196"/>
              <a:gd name="connsiteX4" fmla="*/ 25121 w 306475"/>
              <a:gd name="connsiteY4" fmla="*/ 1487156 h 1703196"/>
              <a:gd name="connsiteX5" fmla="*/ 0 w 306475"/>
              <a:gd name="connsiteY5" fmla="*/ 1703196 h 1703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6475" h="1703196">
                <a:moveTo>
                  <a:pt x="306475" y="0"/>
                </a:moveTo>
                <a:cubicBezTo>
                  <a:pt x="290565" y="94622"/>
                  <a:pt x="274655" y="189244"/>
                  <a:pt x="251209" y="321547"/>
                </a:cubicBezTo>
                <a:cubicBezTo>
                  <a:pt x="227763" y="453850"/>
                  <a:pt x="192594" y="655655"/>
                  <a:pt x="165798" y="793820"/>
                </a:cubicBezTo>
                <a:cubicBezTo>
                  <a:pt x="139002" y="931985"/>
                  <a:pt x="113881" y="1034980"/>
                  <a:pt x="90435" y="1150536"/>
                </a:cubicBezTo>
                <a:cubicBezTo>
                  <a:pt x="66989" y="1266092"/>
                  <a:pt x="40193" y="1395046"/>
                  <a:pt x="25121" y="1487156"/>
                </a:cubicBezTo>
                <a:cubicBezTo>
                  <a:pt x="10049" y="1579266"/>
                  <a:pt x="5024" y="1641231"/>
                  <a:pt x="0" y="1703196"/>
                </a:cubicBezTo>
              </a:path>
            </a:pathLst>
          </a:cu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Frihåndsform 5"/>
          <p:cNvSpPr/>
          <p:nvPr/>
        </p:nvSpPr>
        <p:spPr>
          <a:xfrm>
            <a:off x="4195187" y="1296237"/>
            <a:ext cx="15072" cy="90436"/>
          </a:xfrm>
          <a:custGeom>
            <a:avLst/>
            <a:gdLst>
              <a:gd name="connsiteX0" fmla="*/ 15072 w 15072"/>
              <a:gd name="connsiteY0" fmla="*/ 0 h 90436"/>
              <a:gd name="connsiteX1" fmla="*/ 0 w 15072"/>
              <a:gd name="connsiteY1" fmla="*/ 90436 h 90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072" h="90436">
                <a:moveTo>
                  <a:pt x="15072" y="0"/>
                </a:moveTo>
                <a:lnTo>
                  <a:pt x="0" y="90436"/>
                </a:lnTo>
              </a:path>
            </a:pathLst>
          </a:cu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Frihåndsform 6"/>
          <p:cNvSpPr/>
          <p:nvPr/>
        </p:nvSpPr>
        <p:spPr>
          <a:xfrm>
            <a:off x="3903785" y="1843873"/>
            <a:ext cx="205991" cy="924448"/>
          </a:xfrm>
          <a:custGeom>
            <a:avLst/>
            <a:gdLst>
              <a:gd name="connsiteX0" fmla="*/ 205991 w 205991"/>
              <a:gd name="connsiteY0" fmla="*/ 0 h 924448"/>
              <a:gd name="connsiteX1" fmla="*/ 125604 w 205991"/>
              <a:gd name="connsiteY1" fmla="*/ 427054 h 924448"/>
              <a:gd name="connsiteX2" fmla="*/ 55266 w 205991"/>
              <a:gd name="connsiteY2" fmla="*/ 788795 h 924448"/>
              <a:gd name="connsiteX3" fmla="*/ 35169 w 205991"/>
              <a:gd name="connsiteY3" fmla="*/ 894303 h 924448"/>
              <a:gd name="connsiteX4" fmla="*/ 0 w 205991"/>
              <a:gd name="connsiteY4" fmla="*/ 924448 h 92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91" h="924448">
                <a:moveTo>
                  <a:pt x="205991" y="0"/>
                </a:moveTo>
                <a:cubicBezTo>
                  <a:pt x="178358" y="147794"/>
                  <a:pt x="150725" y="295588"/>
                  <a:pt x="125604" y="427054"/>
                </a:cubicBezTo>
                <a:cubicBezTo>
                  <a:pt x="100483" y="558520"/>
                  <a:pt x="70339" y="710920"/>
                  <a:pt x="55266" y="788795"/>
                </a:cubicBezTo>
                <a:cubicBezTo>
                  <a:pt x="40193" y="866670"/>
                  <a:pt x="44380" y="871694"/>
                  <a:pt x="35169" y="894303"/>
                </a:cubicBezTo>
                <a:cubicBezTo>
                  <a:pt x="25958" y="916912"/>
                  <a:pt x="12979" y="920680"/>
                  <a:pt x="0" y="924448"/>
                </a:cubicBezTo>
              </a:path>
            </a:pathLst>
          </a:cu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Frihåndsform 7"/>
          <p:cNvSpPr/>
          <p:nvPr/>
        </p:nvSpPr>
        <p:spPr>
          <a:xfrm>
            <a:off x="3525038" y="2989385"/>
            <a:ext cx="680208" cy="1487156"/>
          </a:xfrm>
          <a:custGeom>
            <a:avLst/>
            <a:gdLst>
              <a:gd name="connsiteX0" fmla="*/ 499327 w 680208"/>
              <a:gd name="connsiteY0" fmla="*/ 0 h 1487156"/>
              <a:gd name="connsiteX1" fmla="*/ 539520 w 680208"/>
              <a:gd name="connsiteY1" fmla="*/ 180870 h 1487156"/>
              <a:gd name="connsiteX2" fmla="*/ 670149 w 680208"/>
              <a:gd name="connsiteY2" fmla="*/ 617973 h 1487156"/>
              <a:gd name="connsiteX3" fmla="*/ 670149 w 680208"/>
              <a:gd name="connsiteY3" fmla="*/ 849085 h 1487156"/>
              <a:gd name="connsiteX4" fmla="*/ 660100 w 680208"/>
              <a:gd name="connsiteY4" fmla="*/ 1220874 h 1487156"/>
              <a:gd name="connsiteX5" fmla="*/ 634980 w 680208"/>
              <a:gd name="connsiteY5" fmla="*/ 1256044 h 1487156"/>
              <a:gd name="connsiteX6" fmla="*/ 459133 w 680208"/>
              <a:gd name="connsiteY6" fmla="*/ 1301261 h 1487156"/>
              <a:gd name="connsiteX7" fmla="*/ 112465 w 680208"/>
              <a:gd name="connsiteY7" fmla="*/ 1376624 h 1487156"/>
              <a:gd name="connsiteX8" fmla="*/ 22030 w 680208"/>
              <a:gd name="connsiteY8" fmla="*/ 1391696 h 1487156"/>
              <a:gd name="connsiteX9" fmla="*/ 1933 w 680208"/>
              <a:gd name="connsiteY9" fmla="*/ 1421841 h 1487156"/>
              <a:gd name="connsiteX10" fmla="*/ 1933 w 680208"/>
              <a:gd name="connsiteY10" fmla="*/ 1487156 h 1487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0208" h="1487156">
                <a:moveTo>
                  <a:pt x="499327" y="0"/>
                </a:moveTo>
                <a:cubicBezTo>
                  <a:pt x="505188" y="38937"/>
                  <a:pt x="511050" y="77874"/>
                  <a:pt x="539520" y="180870"/>
                </a:cubicBezTo>
                <a:cubicBezTo>
                  <a:pt x="567990" y="283866"/>
                  <a:pt x="648378" y="506604"/>
                  <a:pt x="670149" y="617973"/>
                </a:cubicBezTo>
                <a:cubicBezTo>
                  <a:pt x="691920" y="729342"/>
                  <a:pt x="671824" y="748602"/>
                  <a:pt x="670149" y="849085"/>
                </a:cubicBezTo>
                <a:cubicBezTo>
                  <a:pt x="668474" y="949568"/>
                  <a:pt x="665961" y="1153048"/>
                  <a:pt x="660100" y="1220874"/>
                </a:cubicBezTo>
                <a:cubicBezTo>
                  <a:pt x="654239" y="1288700"/>
                  <a:pt x="668474" y="1242646"/>
                  <a:pt x="634980" y="1256044"/>
                </a:cubicBezTo>
                <a:cubicBezTo>
                  <a:pt x="601486" y="1269442"/>
                  <a:pt x="546219" y="1281164"/>
                  <a:pt x="459133" y="1301261"/>
                </a:cubicBezTo>
                <a:cubicBezTo>
                  <a:pt x="372047" y="1321358"/>
                  <a:pt x="185315" y="1361552"/>
                  <a:pt x="112465" y="1376624"/>
                </a:cubicBezTo>
                <a:cubicBezTo>
                  <a:pt x="39615" y="1391696"/>
                  <a:pt x="40452" y="1384160"/>
                  <a:pt x="22030" y="1391696"/>
                </a:cubicBezTo>
                <a:cubicBezTo>
                  <a:pt x="3608" y="1399232"/>
                  <a:pt x="5282" y="1405931"/>
                  <a:pt x="1933" y="1421841"/>
                </a:cubicBezTo>
                <a:cubicBezTo>
                  <a:pt x="-1416" y="1437751"/>
                  <a:pt x="258" y="1462453"/>
                  <a:pt x="1933" y="1487156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Frihåndsform 8"/>
          <p:cNvSpPr/>
          <p:nvPr/>
        </p:nvSpPr>
        <p:spPr>
          <a:xfrm>
            <a:off x="3552092" y="1311310"/>
            <a:ext cx="552660" cy="527538"/>
          </a:xfrm>
          <a:custGeom>
            <a:avLst/>
            <a:gdLst>
              <a:gd name="connsiteX0" fmla="*/ 552660 w 552660"/>
              <a:gd name="connsiteY0" fmla="*/ 527538 h 527538"/>
              <a:gd name="connsiteX1" fmla="*/ 537587 w 552660"/>
              <a:gd name="connsiteY1" fmla="*/ 432079 h 527538"/>
              <a:gd name="connsiteX2" fmla="*/ 492370 w 552660"/>
              <a:gd name="connsiteY2" fmla="*/ 396910 h 527538"/>
              <a:gd name="connsiteX3" fmla="*/ 381838 w 552660"/>
              <a:gd name="connsiteY3" fmla="*/ 316523 h 527538"/>
              <a:gd name="connsiteX4" fmla="*/ 306475 w 552660"/>
              <a:gd name="connsiteY4" fmla="*/ 301450 h 527538"/>
              <a:gd name="connsiteX5" fmla="*/ 205992 w 552660"/>
              <a:gd name="connsiteY5" fmla="*/ 200967 h 527538"/>
              <a:gd name="connsiteX6" fmla="*/ 0 w 552660"/>
              <a:gd name="connsiteY6" fmla="*/ 0 h 527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660" h="527538">
                <a:moveTo>
                  <a:pt x="552660" y="527538"/>
                </a:moveTo>
                <a:cubicBezTo>
                  <a:pt x="550147" y="490694"/>
                  <a:pt x="547635" y="453850"/>
                  <a:pt x="537587" y="432079"/>
                </a:cubicBezTo>
                <a:cubicBezTo>
                  <a:pt x="527539" y="410308"/>
                  <a:pt x="518328" y="416169"/>
                  <a:pt x="492370" y="396910"/>
                </a:cubicBezTo>
                <a:cubicBezTo>
                  <a:pt x="466412" y="377651"/>
                  <a:pt x="412820" y="332433"/>
                  <a:pt x="381838" y="316523"/>
                </a:cubicBezTo>
                <a:cubicBezTo>
                  <a:pt x="350856" y="300613"/>
                  <a:pt x="335783" y="320709"/>
                  <a:pt x="306475" y="301450"/>
                </a:cubicBezTo>
                <a:cubicBezTo>
                  <a:pt x="277167" y="282191"/>
                  <a:pt x="205992" y="200967"/>
                  <a:pt x="205992" y="200967"/>
                </a:cubicBezTo>
                <a:lnTo>
                  <a:pt x="0" y="0"/>
                </a:ln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Frihåndsform 9"/>
          <p:cNvSpPr/>
          <p:nvPr/>
        </p:nvSpPr>
        <p:spPr>
          <a:xfrm>
            <a:off x="3778180" y="1301262"/>
            <a:ext cx="417007" cy="160849"/>
          </a:xfrm>
          <a:custGeom>
            <a:avLst/>
            <a:gdLst>
              <a:gd name="connsiteX0" fmla="*/ 417007 w 417007"/>
              <a:gd name="connsiteY0" fmla="*/ 85411 h 160849"/>
              <a:gd name="connsiteX1" fmla="*/ 371789 w 417007"/>
              <a:gd name="connsiteY1" fmla="*/ 125604 h 160849"/>
              <a:gd name="connsiteX2" fmla="*/ 301451 w 417007"/>
              <a:gd name="connsiteY2" fmla="*/ 155749 h 160849"/>
              <a:gd name="connsiteX3" fmla="*/ 236136 w 417007"/>
              <a:gd name="connsiteY3" fmla="*/ 155749 h 160849"/>
              <a:gd name="connsiteX4" fmla="*/ 145701 w 417007"/>
              <a:gd name="connsiteY4" fmla="*/ 105507 h 160849"/>
              <a:gd name="connsiteX5" fmla="*/ 0 w 417007"/>
              <a:gd name="connsiteY5" fmla="*/ 0 h 160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7007" h="160849">
                <a:moveTo>
                  <a:pt x="417007" y="85411"/>
                </a:moveTo>
                <a:cubicBezTo>
                  <a:pt x="404027" y="99646"/>
                  <a:pt x="391048" y="113881"/>
                  <a:pt x="371789" y="125604"/>
                </a:cubicBezTo>
                <a:cubicBezTo>
                  <a:pt x="352530" y="137327"/>
                  <a:pt x="324060" y="150725"/>
                  <a:pt x="301451" y="155749"/>
                </a:cubicBezTo>
                <a:cubicBezTo>
                  <a:pt x="278842" y="160773"/>
                  <a:pt x="262094" y="164123"/>
                  <a:pt x="236136" y="155749"/>
                </a:cubicBezTo>
                <a:cubicBezTo>
                  <a:pt x="210178" y="147375"/>
                  <a:pt x="185057" y="131465"/>
                  <a:pt x="145701" y="105507"/>
                </a:cubicBezTo>
                <a:cubicBezTo>
                  <a:pt x="106345" y="79549"/>
                  <a:pt x="53172" y="39774"/>
                  <a:pt x="0" y="0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Frihåndsform 10"/>
          <p:cNvSpPr/>
          <p:nvPr/>
        </p:nvSpPr>
        <p:spPr>
          <a:xfrm>
            <a:off x="3667648" y="2431701"/>
            <a:ext cx="231112" cy="331596"/>
          </a:xfrm>
          <a:custGeom>
            <a:avLst/>
            <a:gdLst>
              <a:gd name="connsiteX0" fmla="*/ 231112 w 231112"/>
              <a:gd name="connsiteY0" fmla="*/ 331596 h 331596"/>
              <a:gd name="connsiteX1" fmla="*/ 140677 w 231112"/>
              <a:gd name="connsiteY1" fmla="*/ 311499 h 331596"/>
              <a:gd name="connsiteX2" fmla="*/ 95460 w 231112"/>
              <a:gd name="connsiteY2" fmla="*/ 256233 h 331596"/>
              <a:gd name="connsiteX3" fmla="*/ 25121 w 231112"/>
              <a:gd name="connsiteY3" fmla="*/ 125604 h 331596"/>
              <a:gd name="connsiteX4" fmla="*/ 0 w 231112"/>
              <a:gd name="connsiteY4" fmla="*/ 0 h 331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112" h="331596">
                <a:moveTo>
                  <a:pt x="231112" y="331596"/>
                </a:moveTo>
                <a:cubicBezTo>
                  <a:pt x="197199" y="327827"/>
                  <a:pt x="163286" y="324059"/>
                  <a:pt x="140677" y="311499"/>
                </a:cubicBezTo>
                <a:cubicBezTo>
                  <a:pt x="118068" y="298939"/>
                  <a:pt x="114719" y="287215"/>
                  <a:pt x="95460" y="256233"/>
                </a:cubicBezTo>
                <a:cubicBezTo>
                  <a:pt x="76201" y="225251"/>
                  <a:pt x="41031" y="168309"/>
                  <a:pt x="25121" y="125604"/>
                </a:cubicBezTo>
                <a:cubicBezTo>
                  <a:pt x="9211" y="82898"/>
                  <a:pt x="4605" y="41449"/>
                  <a:pt x="0" y="0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Frihåndsform 11"/>
          <p:cNvSpPr/>
          <p:nvPr/>
        </p:nvSpPr>
        <p:spPr>
          <a:xfrm>
            <a:off x="3170255" y="3225521"/>
            <a:ext cx="172755" cy="2105130"/>
          </a:xfrm>
          <a:custGeom>
            <a:avLst/>
            <a:gdLst>
              <a:gd name="connsiteX0" fmla="*/ 170822 w 172755"/>
              <a:gd name="connsiteY0" fmla="*/ 0 h 2105130"/>
              <a:gd name="connsiteX1" fmla="*/ 170822 w 172755"/>
              <a:gd name="connsiteY1" fmla="*/ 175846 h 2105130"/>
              <a:gd name="connsiteX2" fmla="*/ 150725 w 172755"/>
              <a:gd name="connsiteY2" fmla="*/ 351692 h 2105130"/>
              <a:gd name="connsiteX3" fmla="*/ 130629 w 172755"/>
              <a:gd name="connsiteY3" fmla="*/ 502417 h 2105130"/>
              <a:gd name="connsiteX4" fmla="*/ 135653 w 172755"/>
              <a:gd name="connsiteY4" fmla="*/ 683288 h 2105130"/>
              <a:gd name="connsiteX5" fmla="*/ 135653 w 172755"/>
              <a:gd name="connsiteY5" fmla="*/ 793820 h 2105130"/>
              <a:gd name="connsiteX6" fmla="*/ 135653 w 172755"/>
              <a:gd name="connsiteY6" fmla="*/ 849086 h 2105130"/>
              <a:gd name="connsiteX7" fmla="*/ 125604 w 172755"/>
              <a:gd name="connsiteY7" fmla="*/ 904352 h 2105130"/>
              <a:gd name="connsiteX8" fmla="*/ 80387 w 172755"/>
              <a:gd name="connsiteY8" fmla="*/ 939521 h 2105130"/>
              <a:gd name="connsiteX9" fmla="*/ 70338 w 172755"/>
              <a:gd name="connsiteY9" fmla="*/ 959617 h 2105130"/>
              <a:gd name="connsiteX10" fmla="*/ 50242 w 172755"/>
              <a:gd name="connsiteY10" fmla="*/ 1160584 h 2105130"/>
              <a:gd name="connsiteX11" fmla="*/ 60290 w 172755"/>
              <a:gd name="connsiteY11" fmla="*/ 1351503 h 2105130"/>
              <a:gd name="connsiteX12" fmla="*/ 110532 w 172755"/>
              <a:gd name="connsiteY12" fmla="*/ 1597688 h 2105130"/>
              <a:gd name="connsiteX13" fmla="*/ 50242 w 172755"/>
              <a:gd name="connsiteY13" fmla="*/ 1728316 h 2105130"/>
              <a:gd name="connsiteX14" fmla="*/ 50242 w 172755"/>
              <a:gd name="connsiteY14" fmla="*/ 1833824 h 2105130"/>
              <a:gd name="connsiteX15" fmla="*/ 50242 w 172755"/>
              <a:gd name="connsiteY15" fmla="*/ 1924259 h 2105130"/>
              <a:gd name="connsiteX16" fmla="*/ 15072 w 172755"/>
              <a:gd name="connsiteY16" fmla="*/ 1964453 h 2105130"/>
              <a:gd name="connsiteX17" fmla="*/ 0 w 172755"/>
              <a:gd name="connsiteY17" fmla="*/ 2105130 h 2105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72755" h="2105130">
                <a:moveTo>
                  <a:pt x="170822" y="0"/>
                </a:moveTo>
                <a:cubicBezTo>
                  <a:pt x="172496" y="58615"/>
                  <a:pt x="174171" y="117231"/>
                  <a:pt x="170822" y="175846"/>
                </a:cubicBezTo>
                <a:cubicBezTo>
                  <a:pt x="167473" y="234461"/>
                  <a:pt x="157424" y="297263"/>
                  <a:pt x="150725" y="351692"/>
                </a:cubicBezTo>
                <a:cubicBezTo>
                  <a:pt x="144026" y="406121"/>
                  <a:pt x="133141" y="447151"/>
                  <a:pt x="130629" y="502417"/>
                </a:cubicBezTo>
                <a:cubicBezTo>
                  <a:pt x="128117" y="557683"/>
                  <a:pt x="134816" y="634721"/>
                  <a:pt x="135653" y="683288"/>
                </a:cubicBezTo>
                <a:cubicBezTo>
                  <a:pt x="136490" y="731855"/>
                  <a:pt x="135653" y="793820"/>
                  <a:pt x="135653" y="793820"/>
                </a:cubicBezTo>
                <a:cubicBezTo>
                  <a:pt x="135653" y="821453"/>
                  <a:pt x="137328" y="830664"/>
                  <a:pt x="135653" y="849086"/>
                </a:cubicBezTo>
                <a:cubicBezTo>
                  <a:pt x="133978" y="867508"/>
                  <a:pt x="134815" y="889280"/>
                  <a:pt x="125604" y="904352"/>
                </a:cubicBezTo>
                <a:cubicBezTo>
                  <a:pt x="116393" y="919425"/>
                  <a:pt x="80387" y="939521"/>
                  <a:pt x="80387" y="939521"/>
                </a:cubicBezTo>
                <a:cubicBezTo>
                  <a:pt x="71176" y="948732"/>
                  <a:pt x="75362" y="922773"/>
                  <a:pt x="70338" y="959617"/>
                </a:cubicBezTo>
                <a:cubicBezTo>
                  <a:pt x="65314" y="996461"/>
                  <a:pt x="51917" y="1095270"/>
                  <a:pt x="50242" y="1160584"/>
                </a:cubicBezTo>
                <a:cubicBezTo>
                  <a:pt x="48567" y="1225898"/>
                  <a:pt x="50242" y="1278652"/>
                  <a:pt x="60290" y="1351503"/>
                </a:cubicBezTo>
                <a:cubicBezTo>
                  <a:pt x="70338" y="1424354"/>
                  <a:pt x="112207" y="1534886"/>
                  <a:pt x="110532" y="1597688"/>
                </a:cubicBezTo>
                <a:cubicBezTo>
                  <a:pt x="108857" y="1660490"/>
                  <a:pt x="60290" y="1688960"/>
                  <a:pt x="50242" y="1728316"/>
                </a:cubicBezTo>
                <a:cubicBezTo>
                  <a:pt x="40194" y="1767672"/>
                  <a:pt x="50242" y="1833824"/>
                  <a:pt x="50242" y="1833824"/>
                </a:cubicBezTo>
                <a:cubicBezTo>
                  <a:pt x="50242" y="1866481"/>
                  <a:pt x="56104" y="1902488"/>
                  <a:pt x="50242" y="1924259"/>
                </a:cubicBezTo>
                <a:cubicBezTo>
                  <a:pt x="44380" y="1946030"/>
                  <a:pt x="23446" y="1934308"/>
                  <a:pt x="15072" y="1964453"/>
                </a:cubicBezTo>
                <a:cubicBezTo>
                  <a:pt x="6698" y="1994598"/>
                  <a:pt x="3349" y="2049864"/>
                  <a:pt x="0" y="2105130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Frihåndsform 12"/>
          <p:cNvSpPr/>
          <p:nvPr/>
        </p:nvSpPr>
        <p:spPr>
          <a:xfrm>
            <a:off x="3499643" y="4978958"/>
            <a:ext cx="112739" cy="356717"/>
          </a:xfrm>
          <a:custGeom>
            <a:avLst/>
            <a:gdLst>
              <a:gd name="connsiteX0" fmla="*/ 17280 w 112739"/>
              <a:gd name="connsiteY0" fmla="*/ 0 h 356717"/>
              <a:gd name="connsiteX1" fmla="*/ 2208 w 112739"/>
              <a:gd name="connsiteY1" fmla="*/ 60290 h 356717"/>
              <a:gd name="connsiteX2" fmla="*/ 2208 w 112739"/>
              <a:gd name="connsiteY2" fmla="*/ 115556 h 356717"/>
              <a:gd name="connsiteX3" fmla="*/ 22304 w 112739"/>
              <a:gd name="connsiteY3" fmla="*/ 195943 h 356717"/>
              <a:gd name="connsiteX4" fmla="*/ 72546 w 112739"/>
              <a:gd name="connsiteY4" fmla="*/ 286378 h 356717"/>
              <a:gd name="connsiteX5" fmla="*/ 112739 w 112739"/>
              <a:gd name="connsiteY5" fmla="*/ 356717 h 356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739" h="356717">
                <a:moveTo>
                  <a:pt x="17280" y="0"/>
                </a:moveTo>
                <a:cubicBezTo>
                  <a:pt x="11000" y="20515"/>
                  <a:pt x="4720" y="41031"/>
                  <a:pt x="2208" y="60290"/>
                </a:cubicBezTo>
                <a:cubicBezTo>
                  <a:pt x="-304" y="79549"/>
                  <a:pt x="-1141" y="92947"/>
                  <a:pt x="2208" y="115556"/>
                </a:cubicBezTo>
                <a:cubicBezTo>
                  <a:pt x="5557" y="138165"/>
                  <a:pt x="10581" y="167473"/>
                  <a:pt x="22304" y="195943"/>
                </a:cubicBezTo>
                <a:cubicBezTo>
                  <a:pt x="34027" y="224413"/>
                  <a:pt x="57474" y="259582"/>
                  <a:pt x="72546" y="286378"/>
                </a:cubicBezTo>
                <a:cubicBezTo>
                  <a:pt x="87619" y="313174"/>
                  <a:pt x="100179" y="334945"/>
                  <a:pt x="112739" y="356717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15" name="Rett linje 14"/>
          <p:cNvCxnSpPr/>
          <p:nvPr/>
        </p:nvCxnSpPr>
        <p:spPr>
          <a:xfrm flipH="1">
            <a:off x="3949003" y="1291213"/>
            <a:ext cx="316523" cy="1698171"/>
          </a:xfrm>
          <a:prstGeom prst="line">
            <a:avLst/>
          </a:prstGeom>
          <a:ln w="95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ihåndsform 17"/>
          <p:cNvSpPr/>
          <p:nvPr/>
        </p:nvSpPr>
        <p:spPr>
          <a:xfrm>
            <a:off x="3171412" y="5330651"/>
            <a:ext cx="50034" cy="366764"/>
          </a:xfrm>
          <a:custGeom>
            <a:avLst/>
            <a:gdLst>
              <a:gd name="connsiteX0" fmla="*/ 3867 w 50034"/>
              <a:gd name="connsiteY0" fmla="*/ 0 h 366764"/>
              <a:gd name="connsiteX1" fmla="*/ 3867 w 50034"/>
              <a:gd name="connsiteY1" fmla="*/ 130628 h 366764"/>
              <a:gd name="connsiteX2" fmla="*/ 44061 w 50034"/>
              <a:gd name="connsiteY2" fmla="*/ 261257 h 366764"/>
              <a:gd name="connsiteX3" fmla="*/ 49085 w 50034"/>
              <a:gd name="connsiteY3" fmla="*/ 366764 h 366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034" h="366764">
                <a:moveTo>
                  <a:pt x="3867" y="0"/>
                </a:moveTo>
                <a:cubicBezTo>
                  <a:pt x="517" y="43542"/>
                  <a:pt x="-2832" y="87085"/>
                  <a:pt x="3867" y="130628"/>
                </a:cubicBezTo>
                <a:cubicBezTo>
                  <a:pt x="10566" y="174171"/>
                  <a:pt x="36525" y="221901"/>
                  <a:pt x="44061" y="261257"/>
                </a:cubicBezTo>
                <a:cubicBezTo>
                  <a:pt x="51597" y="300613"/>
                  <a:pt x="50341" y="333688"/>
                  <a:pt x="49085" y="366764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9" name="Frihåndsform 18"/>
          <p:cNvSpPr/>
          <p:nvPr/>
        </p:nvSpPr>
        <p:spPr>
          <a:xfrm>
            <a:off x="3235569" y="5878286"/>
            <a:ext cx="291402" cy="552659"/>
          </a:xfrm>
          <a:custGeom>
            <a:avLst/>
            <a:gdLst>
              <a:gd name="connsiteX0" fmla="*/ 0 w 291402"/>
              <a:gd name="connsiteY0" fmla="*/ 0 h 552659"/>
              <a:gd name="connsiteX1" fmla="*/ 75363 w 291402"/>
              <a:gd name="connsiteY1" fmla="*/ 65314 h 552659"/>
              <a:gd name="connsiteX2" fmla="*/ 125605 w 291402"/>
              <a:gd name="connsiteY2" fmla="*/ 125604 h 552659"/>
              <a:gd name="connsiteX3" fmla="*/ 160774 w 291402"/>
              <a:gd name="connsiteY3" fmla="*/ 226088 h 552659"/>
              <a:gd name="connsiteX4" fmla="*/ 205991 w 291402"/>
              <a:gd name="connsiteY4" fmla="*/ 366765 h 552659"/>
              <a:gd name="connsiteX5" fmla="*/ 291402 w 291402"/>
              <a:gd name="connsiteY5" fmla="*/ 552659 h 552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02" h="552659">
                <a:moveTo>
                  <a:pt x="0" y="0"/>
                </a:moveTo>
                <a:cubicBezTo>
                  <a:pt x="27214" y="22190"/>
                  <a:pt x="54429" y="44380"/>
                  <a:pt x="75363" y="65314"/>
                </a:cubicBezTo>
                <a:cubicBezTo>
                  <a:pt x="96297" y="86248"/>
                  <a:pt x="111370" y="98808"/>
                  <a:pt x="125605" y="125604"/>
                </a:cubicBezTo>
                <a:cubicBezTo>
                  <a:pt x="139840" y="152400"/>
                  <a:pt x="147376" y="185895"/>
                  <a:pt x="160774" y="226088"/>
                </a:cubicBezTo>
                <a:cubicBezTo>
                  <a:pt x="174172" y="266281"/>
                  <a:pt x="184220" y="312337"/>
                  <a:pt x="205991" y="366765"/>
                </a:cubicBezTo>
                <a:cubicBezTo>
                  <a:pt x="227762" y="421194"/>
                  <a:pt x="259582" y="486926"/>
                  <a:pt x="291402" y="552659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Frihåndsform 19"/>
          <p:cNvSpPr/>
          <p:nvPr/>
        </p:nvSpPr>
        <p:spPr>
          <a:xfrm>
            <a:off x="3521374" y="5330651"/>
            <a:ext cx="332169" cy="935462"/>
          </a:xfrm>
          <a:custGeom>
            <a:avLst/>
            <a:gdLst>
              <a:gd name="connsiteX0" fmla="*/ 91008 w 332169"/>
              <a:gd name="connsiteY0" fmla="*/ 0 h 935462"/>
              <a:gd name="connsiteX1" fmla="*/ 186468 w 332169"/>
              <a:gd name="connsiteY1" fmla="*/ 135652 h 935462"/>
              <a:gd name="connsiteX2" fmla="*/ 216613 w 332169"/>
              <a:gd name="connsiteY2" fmla="*/ 216039 h 935462"/>
              <a:gd name="connsiteX3" fmla="*/ 276903 w 332169"/>
              <a:gd name="connsiteY3" fmla="*/ 396909 h 935462"/>
              <a:gd name="connsiteX4" fmla="*/ 276903 w 332169"/>
              <a:gd name="connsiteY4" fmla="*/ 437103 h 935462"/>
              <a:gd name="connsiteX5" fmla="*/ 186468 w 332169"/>
              <a:gd name="connsiteY5" fmla="*/ 447151 h 935462"/>
              <a:gd name="connsiteX6" fmla="*/ 70912 w 332169"/>
              <a:gd name="connsiteY6" fmla="*/ 467248 h 935462"/>
              <a:gd name="connsiteX7" fmla="*/ 15646 w 332169"/>
              <a:gd name="connsiteY7" fmla="*/ 502417 h 935462"/>
              <a:gd name="connsiteX8" fmla="*/ 573 w 332169"/>
              <a:gd name="connsiteY8" fmla="*/ 552659 h 935462"/>
              <a:gd name="connsiteX9" fmla="*/ 30718 w 332169"/>
              <a:gd name="connsiteY9" fmla="*/ 688312 h 935462"/>
              <a:gd name="connsiteX10" fmla="*/ 91008 w 332169"/>
              <a:gd name="connsiteY10" fmla="*/ 844061 h 935462"/>
              <a:gd name="connsiteX11" fmla="*/ 136226 w 332169"/>
              <a:gd name="connsiteY11" fmla="*/ 924448 h 935462"/>
              <a:gd name="connsiteX12" fmla="*/ 221637 w 332169"/>
              <a:gd name="connsiteY12" fmla="*/ 934496 h 935462"/>
              <a:gd name="connsiteX13" fmla="*/ 332169 w 332169"/>
              <a:gd name="connsiteY13" fmla="*/ 934496 h 935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32169" h="935462">
                <a:moveTo>
                  <a:pt x="91008" y="0"/>
                </a:moveTo>
                <a:cubicBezTo>
                  <a:pt x="128271" y="49823"/>
                  <a:pt x="165534" y="99646"/>
                  <a:pt x="186468" y="135652"/>
                </a:cubicBezTo>
                <a:cubicBezTo>
                  <a:pt x="207402" y="171658"/>
                  <a:pt x="201541" y="172496"/>
                  <a:pt x="216613" y="216039"/>
                </a:cubicBezTo>
                <a:cubicBezTo>
                  <a:pt x="231685" y="259582"/>
                  <a:pt x="266855" y="360065"/>
                  <a:pt x="276903" y="396909"/>
                </a:cubicBezTo>
                <a:cubicBezTo>
                  <a:pt x="286951" y="433753"/>
                  <a:pt x="291975" y="428729"/>
                  <a:pt x="276903" y="437103"/>
                </a:cubicBezTo>
                <a:cubicBezTo>
                  <a:pt x="261831" y="445477"/>
                  <a:pt x="220800" y="442127"/>
                  <a:pt x="186468" y="447151"/>
                </a:cubicBezTo>
                <a:cubicBezTo>
                  <a:pt x="152136" y="452175"/>
                  <a:pt x="99382" y="458037"/>
                  <a:pt x="70912" y="467248"/>
                </a:cubicBezTo>
                <a:cubicBezTo>
                  <a:pt x="42442" y="476459"/>
                  <a:pt x="27369" y="488182"/>
                  <a:pt x="15646" y="502417"/>
                </a:cubicBezTo>
                <a:cubicBezTo>
                  <a:pt x="3923" y="516652"/>
                  <a:pt x="-1939" y="521677"/>
                  <a:pt x="573" y="552659"/>
                </a:cubicBezTo>
                <a:cubicBezTo>
                  <a:pt x="3085" y="583641"/>
                  <a:pt x="15645" y="639745"/>
                  <a:pt x="30718" y="688312"/>
                </a:cubicBezTo>
                <a:cubicBezTo>
                  <a:pt x="45790" y="736879"/>
                  <a:pt x="73423" y="804705"/>
                  <a:pt x="91008" y="844061"/>
                </a:cubicBezTo>
                <a:cubicBezTo>
                  <a:pt x="108593" y="883417"/>
                  <a:pt x="114455" y="909376"/>
                  <a:pt x="136226" y="924448"/>
                </a:cubicBezTo>
                <a:cubicBezTo>
                  <a:pt x="157998" y="939521"/>
                  <a:pt x="188980" y="932821"/>
                  <a:pt x="221637" y="934496"/>
                </a:cubicBezTo>
                <a:cubicBezTo>
                  <a:pt x="254294" y="936171"/>
                  <a:pt x="293231" y="935333"/>
                  <a:pt x="332169" y="934496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1" name="Frihåndsform 20"/>
          <p:cNvSpPr/>
          <p:nvPr/>
        </p:nvSpPr>
        <p:spPr>
          <a:xfrm>
            <a:off x="3622431" y="6350558"/>
            <a:ext cx="256233" cy="60290"/>
          </a:xfrm>
          <a:custGeom>
            <a:avLst/>
            <a:gdLst>
              <a:gd name="connsiteX0" fmla="*/ 0 w 256233"/>
              <a:gd name="connsiteY0" fmla="*/ 60290 h 60290"/>
              <a:gd name="connsiteX1" fmla="*/ 90435 w 256233"/>
              <a:gd name="connsiteY1" fmla="*/ 40194 h 60290"/>
              <a:gd name="connsiteX2" fmla="*/ 155749 w 256233"/>
              <a:gd name="connsiteY2" fmla="*/ 40194 h 60290"/>
              <a:gd name="connsiteX3" fmla="*/ 256233 w 256233"/>
              <a:gd name="connsiteY3" fmla="*/ 0 h 60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233" h="60290">
                <a:moveTo>
                  <a:pt x="0" y="60290"/>
                </a:moveTo>
                <a:cubicBezTo>
                  <a:pt x="32238" y="51916"/>
                  <a:pt x="64477" y="43543"/>
                  <a:pt x="90435" y="40194"/>
                </a:cubicBezTo>
                <a:cubicBezTo>
                  <a:pt x="116393" y="36845"/>
                  <a:pt x="128116" y="46893"/>
                  <a:pt x="155749" y="40194"/>
                </a:cubicBezTo>
                <a:cubicBezTo>
                  <a:pt x="183382" y="33495"/>
                  <a:pt x="219807" y="16747"/>
                  <a:pt x="256233" y="0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2" name="Frihåndsform 21"/>
          <p:cNvSpPr/>
          <p:nvPr/>
        </p:nvSpPr>
        <p:spPr>
          <a:xfrm>
            <a:off x="628022" y="3004457"/>
            <a:ext cx="2617596" cy="2774844"/>
          </a:xfrm>
          <a:custGeom>
            <a:avLst/>
            <a:gdLst>
              <a:gd name="connsiteX0" fmla="*/ 0 w 2617596"/>
              <a:gd name="connsiteY0" fmla="*/ 0 h 2774844"/>
              <a:gd name="connsiteX1" fmla="*/ 281354 w 2617596"/>
              <a:gd name="connsiteY1" fmla="*/ 221064 h 2774844"/>
              <a:gd name="connsiteX2" fmla="*/ 552659 w 2617596"/>
              <a:gd name="connsiteY2" fmla="*/ 452176 h 2774844"/>
              <a:gd name="connsiteX3" fmla="*/ 763675 w 2617596"/>
              <a:gd name="connsiteY3" fmla="*/ 582805 h 2774844"/>
              <a:gd name="connsiteX4" fmla="*/ 949569 w 2617596"/>
              <a:gd name="connsiteY4" fmla="*/ 678264 h 2774844"/>
              <a:gd name="connsiteX5" fmla="*/ 1220875 w 2617596"/>
              <a:gd name="connsiteY5" fmla="*/ 808892 h 2774844"/>
              <a:gd name="connsiteX6" fmla="*/ 1361552 w 2617596"/>
              <a:gd name="connsiteY6" fmla="*/ 904352 h 2774844"/>
              <a:gd name="connsiteX7" fmla="*/ 1446963 w 2617596"/>
              <a:gd name="connsiteY7" fmla="*/ 994787 h 2774844"/>
              <a:gd name="connsiteX8" fmla="*/ 1547446 w 2617596"/>
              <a:gd name="connsiteY8" fmla="*/ 1140488 h 2774844"/>
              <a:gd name="connsiteX9" fmla="*/ 1627833 w 2617596"/>
              <a:gd name="connsiteY9" fmla="*/ 1331407 h 2774844"/>
              <a:gd name="connsiteX10" fmla="*/ 1688123 w 2617596"/>
              <a:gd name="connsiteY10" fmla="*/ 1562519 h 2774844"/>
              <a:gd name="connsiteX11" fmla="*/ 1728316 w 2617596"/>
              <a:gd name="connsiteY11" fmla="*/ 1838848 h 2774844"/>
              <a:gd name="connsiteX12" fmla="*/ 1753437 w 2617596"/>
              <a:gd name="connsiteY12" fmla="*/ 2044840 h 2774844"/>
              <a:gd name="connsiteX13" fmla="*/ 1818752 w 2617596"/>
              <a:gd name="connsiteY13" fmla="*/ 2270928 h 2774844"/>
              <a:gd name="connsiteX14" fmla="*/ 1904163 w 2617596"/>
              <a:gd name="connsiteY14" fmla="*/ 2431701 h 2774844"/>
              <a:gd name="connsiteX15" fmla="*/ 2029767 w 2617596"/>
              <a:gd name="connsiteY15" fmla="*/ 2577402 h 2774844"/>
              <a:gd name="connsiteX16" fmla="*/ 2190541 w 2617596"/>
              <a:gd name="connsiteY16" fmla="*/ 2687934 h 2774844"/>
              <a:gd name="connsiteX17" fmla="*/ 2411604 w 2617596"/>
              <a:gd name="connsiteY17" fmla="*/ 2763297 h 2774844"/>
              <a:gd name="connsiteX18" fmla="*/ 2617596 w 2617596"/>
              <a:gd name="connsiteY18" fmla="*/ 2773345 h 2774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617596" h="2774844">
                <a:moveTo>
                  <a:pt x="0" y="0"/>
                </a:moveTo>
                <a:cubicBezTo>
                  <a:pt x="94622" y="72850"/>
                  <a:pt x="189244" y="145701"/>
                  <a:pt x="281354" y="221064"/>
                </a:cubicBezTo>
                <a:cubicBezTo>
                  <a:pt x="373464" y="296427"/>
                  <a:pt x="472272" y="391886"/>
                  <a:pt x="552659" y="452176"/>
                </a:cubicBezTo>
                <a:cubicBezTo>
                  <a:pt x="633046" y="512466"/>
                  <a:pt x="697523" y="545124"/>
                  <a:pt x="763675" y="582805"/>
                </a:cubicBezTo>
                <a:cubicBezTo>
                  <a:pt x="829827" y="620486"/>
                  <a:pt x="873369" y="640583"/>
                  <a:pt x="949569" y="678264"/>
                </a:cubicBezTo>
                <a:cubicBezTo>
                  <a:pt x="1025769" y="715945"/>
                  <a:pt x="1152211" y="771211"/>
                  <a:pt x="1220875" y="808892"/>
                </a:cubicBezTo>
                <a:cubicBezTo>
                  <a:pt x="1289539" y="846573"/>
                  <a:pt x="1323871" y="873369"/>
                  <a:pt x="1361552" y="904352"/>
                </a:cubicBezTo>
                <a:cubicBezTo>
                  <a:pt x="1399233" y="935335"/>
                  <a:pt x="1415981" y="955431"/>
                  <a:pt x="1446963" y="994787"/>
                </a:cubicBezTo>
                <a:cubicBezTo>
                  <a:pt x="1477945" y="1034143"/>
                  <a:pt x="1517301" y="1084385"/>
                  <a:pt x="1547446" y="1140488"/>
                </a:cubicBezTo>
                <a:cubicBezTo>
                  <a:pt x="1577591" y="1196591"/>
                  <a:pt x="1604387" y="1261069"/>
                  <a:pt x="1627833" y="1331407"/>
                </a:cubicBezTo>
                <a:cubicBezTo>
                  <a:pt x="1651279" y="1401746"/>
                  <a:pt x="1671376" y="1477946"/>
                  <a:pt x="1688123" y="1562519"/>
                </a:cubicBezTo>
                <a:cubicBezTo>
                  <a:pt x="1704870" y="1647092"/>
                  <a:pt x="1717430" y="1758461"/>
                  <a:pt x="1728316" y="1838848"/>
                </a:cubicBezTo>
                <a:cubicBezTo>
                  <a:pt x="1739202" y="1919235"/>
                  <a:pt x="1738364" y="1972827"/>
                  <a:pt x="1753437" y="2044840"/>
                </a:cubicBezTo>
                <a:cubicBezTo>
                  <a:pt x="1768510" y="2116853"/>
                  <a:pt x="1793631" y="2206451"/>
                  <a:pt x="1818752" y="2270928"/>
                </a:cubicBezTo>
                <a:cubicBezTo>
                  <a:pt x="1843873" y="2335405"/>
                  <a:pt x="1868994" y="2380622"/>
                  <a:pt x="1904163" y="2431701"/>
                </a:cubicBezTo>
                <a:cubicBezTo>
                  <a:pt x="1939332" y="2482780"/>
                  <a:pt x="1982037" y="2534696"/>
                  <a:pt x="2029767" y="2577402"/>
                </a:cubicBezTo>
                <a:cubicBezTo>
                  <a:pt x="2077497" y="2620108"/>
                  <a:pt x="2126902" y="2656952"/>
                  <a:pt x="2190541" y="2687934"/>
                </a:cubicBezTo>
                <a:cubicBezTo>
                  <a:pt x="2254180" y="2718916"/>
                  <a:pt x="2340428" y="2749062"/>
                  <a:pt x="2411604" y="2763297"/>
                </a:cubicBezTo>
                <a:cubicBezTo>
                  <a:pt x="2482780" y="2777532"/>
                  <a:pt x="2550188" y="2775438"/>
                  <a:pt x="2617596" y="2773345"/>
                </a:cubicBezTo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3" name="Frihåndsform 22"/>
          <p:cNvSpPr/>
          <p:nvPr/>
        </p:nvSpPr>
        <p:spPr>
          <a:xfrm>
            <a:off x="3572189" y="6410848"/>
            <a:ext cx="75363" cy="200967"/>
          </a:xfrm>
          <a:custGeom>
            <a:avLst/>
            <a:gdLst>
              <a:gd name="connsiteX0" fmla="*/ 0 w 75363"/>
              <a:gd name="connsiteY0" fmla="*/ 0 h 200967"/>
              <a:gd name="connsiteX1" fmla="*/ 75363 w 75363"/>
              <a:gd name="connsiteY1" fmla="*/ 200967 h 200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5363" h="200967">
                <a:moveTo>
                  <a:pt x="0" y="0"/>
                </a:moveTo>
                <a:lnTo>
                  <a:pt x="75363" y="200967"/>
                </a:ln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4" name="Frihåndsform 23"/>
          <p:cNvSpPr/>
          <p:nvPr/>
        </p:nvSpPr>
        <p:spPr>
          <a:xfrm>
            <a:off x="4104752" y="4260501"/>
            <a:ext cx="321547" cy="1245996"/>
          </a:xfrm>
          <a:custGeom>
            <a:avLst/>
            <a:gdLst>
              <a:gd name="connsiteX0" fmla="*/ 0 w 321547"/>
              <a:gd name="connsiteY0" fmla="*/ 0 h 1245996"/>
              <a:gd name="connsiteX1" fmla="*/ 90435 w 321547"/>
              <a:gd name="connsiteY1" fmla="*/ 366765 h 1245996"/>
              <a:gd name="connsiteX2" fmla="*/ 145701 w 321547"/>
              <a:gd name="connsiteY2" fmla="*/ 648119 h 1245996"/>
              <a:gd name="connsiteX3" fmla="*/ 205991 w 321547"/>
              <a:gd name="connsiteY3" fmla="*/ 889279 h 1245996"/>
              <a:gd name="connsiteX4" fmla="*/ 281353 w 321547"/>
              <a:gd name="connsiteY4" fmla="*/ 1140488 h 1245996"/>
              <a:gd name="connsiteX5" fmla="*/ 321547 w 321547"/>
              <a:gd name="connsiteY5" fmla="*/ 1245996 h 1245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547" h="1245996">
                <a:moveTo>
                  <a:pt x="0" y="0"/>
                </a:moveTo>
                <a:cubicBezTo>
                  <a:pt x="33076" y="129372"/>
                  <a:pt x="66152" y="258745"/>
                  <a:pt x="90435" y="366765"/>
                </a:cubicBezTo>
                <a:cubicBezTo>
                  <a:pt x="114718" y="474785"/>
                  <a:pt x="126442" y="561033"/>
                  <a:pt x="145701" y="648119"/>
                </a:cubicBezTo>
                <a:cubicBezTo>
                  <a:pt x="164960" y="735205"/>
                  <a:pt x="183382" y="807218"/>
                  <a:pt x="205991" y="889279"/>
                </a:cubicBezTo>
                <a:cubicBezTo>
                  <a:pt x="228600" y="971340"/>
                  <a:pt x="262094" y="1081035"/>
                  <a:pt x="281353" y="1140488"/>
                </a:cubicBezTo>
                <a:cubicBezTo>
                  <a:pt x="300612" y="1199941"/>
                  <a:pt x="311079" y="1222968"/>
                  <a:pt x="321547" y="1245996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5" name="Frihåndsform 24"/>
          <p:cNvSpPr/>
          <p:nvPr/>
        </p:nvSpPr>
        <p:spPr>
          <a:xfrm>
            <a:off x="633046" y="3853543"/>
            <a:ext cx="1281165" cy="668621"/>
          </a:xfrm>
          <a:custGeom>
            <a:avLst/>
            <a:gdLst>
              <a:gd name="connsiteX0" fmla="*/ 1281165 w 1281165"/>
              <a:gd name="connsiteY0" fmla="*/ 0 h 668621"/>
              <a:gd name="connsiteX1" fmla="*/ 1170633 w 1281165"/>
              <a:gd name="connsiteY1" fmla="*/ 221064 h 668621"/>
              <a:gd name="connsiteX2" fmla="*/ 1034980 w 1281165"/>
              <a:gd name="connsiteY2" fmla="*/ 442127 h 668621"/>
              <a:gd name="connsiteX3" fmla="*/ 914400 w 1281165"/>
              <a:gd name="connsiteY3" fmla="*/ 557683 h 668621"/>
              <a:gd name="connsiteX4" fmla="*/ 803868 w 1281165"/>
              <a:gd name="connsiteY4" fmla="*/ 643094 h 668621"/>
              <a:gd name="connsiteX5" fmla="*/ 663191 w 1281165"/>
              <a:gd name="connsiteY5" fmla="*/ 668215 h 668621"/>
              <a:gd name="connsiteX6" fmla="*/ 417007 w 1281165"/>
              <a:gd name="connsiteY6" fmla="*/ 628022 h 668621"/>
              <a:gd name="connsiteX7" fmla="*/ 241161 w 1281165"/>
              <a:gd name="connsiteY7" fmla="*/ 607925 h 668621"/>
              <a:gd name="connsiteX8" fmla="*/ 140677 w 1281165"/>
              <a:gd name="connsiteY8" fmla="*/ 602901 h 668621"/>
              <a:gd name="connsiteX9" fmla="*/ 0 w 1281165"/>
              <a:gd name="connsiteY9" fmla="*/ 612949 h 66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81165" h="668621">
                <a:moveTo>
                  <a:pt x="1281165" y="0"/>
                </a:moveTo>
                <a:cubicBezTo>
                  <a:pt x="1246414" y="73688"/>
                  <a:pt x="1211664" y="147376"/>
                  <a:pt x="1170633" y="221064"/>
                </a:cubicBezTo>
                <a:cubicBezTo>
                  <a:pt x="1129602" y="294752"/>
                  <a:pt x="1077685" y="386024"/>
                  <a:pt x="1034980" y="442127"/>
                </a:cubicBezTo>
                <a:cubicBezTo>
                  <a:pt x="992274" y="498230"/>
                  <a:pt x="952919" y="524189"/>
                  <a:pt x="914400" y="557683"/>
                </a:cubicBezTo>
                <a:cubicBezTo>
                  <a:pt x="875881" y="591177"/>
                  <a:pt x="845736" y="624672"/>
                  <a:pt x="803868" y="643094"/>
                </a:cubicBezTo>
                <a:cubicBezTo>
                  <a:pt x="762000" y="661516"/>
                  <a:pt x="727668" y="670727"/>
                  <a:pt x="663191" y="668215"/>
                </a:cubicBezTo>
                <a:cubicBezTo>
                  <a:pt x="598714" y="665703"/>
                  <a:pt x="487345" y="638070"/>
                  <a:pt x="417007" y="628022"/>
                </a:cubicBezTo>
                <a:cubicBezTo>
                  <a:pt x="346669" y="617974"/>
                  <a:pt x="287216" y="612112"/>
                  <a:pt x="241161" y="607925"/>
                </a:cubicBezTo>
                <a:cubicBezTo>
                  <a:pt x="195106" y="603738"/>
                  <a:pt x="180870" y="602064"/>
                  <a:pt x="140677" y="602901"/>
                </a:cubicBezTo>
                <a:cubicBezTo>
                  <a:pt x="100484" y="603738"/>
                  <a:pt x="50242" y="608343"/>
                  <a:pt x="0" y="612949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26" name="Bild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044" y="1296784"/>
            <a:ext cx="4519022" cy="5311833"/>
          </a:xfrm>
          <a:prstGeom prst="rect">
            <a:avLst/>
          </a:prstGeom>
        </p:spPr>
      </p:pic>
      <p:sp>
        <p:nvSpPr>
          <p:cNvPr id="27" name="Frihåndsform 26"/>
          <p:cNvSpPr/>
          <p:nvPr/>
        </p:nvSpPr>
        <p:spPr>
          <a:xfrm>
            <a:off x="8548411" y="1295691"/>
            <a:ext cx="306475" cy="1703196"/>
          </a:xfrm>
          <a:custGeom>
            <a:avLst/>
            <a:gdLst>
              <a:gd name="connsiteX0" fmla="*/ 306475 w 306475"/>
              <a:gd name="connsiteY0" fmla="*/ 0 h 1703196"/>
              <a:gd name="connsiteX1" fmla="*/ 251209 w 306475"/>
              <a:gd name="connsiteY1" fmla="*/ 321547 h 1703196"/>
              <a:gd name="connsiteX2" fmla="*/ 165798 w 306475"/>
              <a:gd name="connsiteY2" fmla="*/ 793820 h 1703196"/>
              <a:gd name="connsiteX3" fmla="*/ 90435 w 306475"/>
              <a:gd name="connsiteY3" fmla="*/ 1150536 h 1703196"/>
              <a:gd name="connsiteX4" fmla="*/ 25121 w 306475"/>
              <a:gd name="connsiteY4" fmla="*/ 1487156 h 1703196"/>
              <a:gd name="connsiteX5" fmla="*/ 0 w 306475"/>
              <a:gd name="connsiteY5" fmla="*/ 1703196 h 1703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6475" h="1703196">
                <a:moveTo>
                  <a:pt x="306475" y="0"/>
                </a:moveTo>
                <a:cubicBezTo>
                  <a:pt x="290565" y="94622"/>
                  <a:pt x="274655" y="189244"/>
                  <a:pt x="251209" y="321547"/>
                </a:cubicBezTo>
                <a:cubicBezTo>
                  <a:pt x="227763" y="453850"/>
                  <a:pt x="192594" y="655655"/>
                  <a:pt x="165798" y="793820"/>
                </a:cubicBezTo>
                <a:cubicBezTo>
                  <a:pt x="139002" y="931985"/>
                  <a:pt x="113881" y="1034980"/>
                  <a:pt x="90435" y="1150536"/>
                </a:cubicBezTo>
                <a:cubicBezTo>
                  <a:pt x="66989" y="1266092"/>
                  <a:pt x="40193" y="1395046"/>
                  <a:pt x="25121" y="1487156"/>
                </a:cubicBezTo>
                <a:cubicBezTo>
                  <a:pt x="10049" y="1579266"/>
                  <a:pt x="5024" y="1641231"/>
                  <a:pt x="0" y="1703196"/>
                </a:cubicBezTo>
              </a:path>
            </a:pathLst>
          </a:cu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8" name="Frihåndsform 27"/>
          <p:cNvSpPr/>
          <p:nvPr/>
        </p:nvSpPr>
        <p:spPr>
          <a:xfrm>
            <a:off x="8714209" y="1300715"/>
            <a:ext cx="15072" cy="90436"/>
          </a:xfrm>
          <a:custGeom>
            <a:avLst/>
            <a:gdLst>
              <a:gd name="connsiteX0" fmla="*/ 15072 w 15072"/>
              <a:gd name="connsiteY0" fmla="*/ 0 h 90436"/>
              <a:gd name="connsiteX1" fmla="*/ 0 w 15072"/>
              <a:gd name="connsiteY1" fmla="*/ 90436 h 90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072" h="90436">
                <a:moveTo>
                  <a:pt x="15072" y="0"/>
                </a:moveTo>
                <a:lnTo>
                  <a:pt x="0" y="90436"/>
                </a:lnTo>
              </a:path>
            </a:pathLst>
          </a:cu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9" name="Frihåndsform 28"/>
          <p:cNvSpPr/>
          <p:nvPr/>
        </p:nvSpPr>
        <p:spPr>
          <a:xfrm>
            <a:off x="8422807" y="1848351"/>
            <a:ext cx="205991" cy="924448"/>
          </a:xfrm>
          <a:custGeom>
            <a:avLst/>
            <a:gdLst>
              <a:gd name="connsiteX0" fmla="*/ 205991 w 205991"/>
              <a:gd name="connsiteY0" fmla="*/ 0 h 924448"/>
              <a:gd name="connsiteX1" fmla="*/ 125604 w 205991"/>
              <a:gd name="connsiteY1" fmla="*/ 427054 h 924448"/>
              <a:gd name="connsiteX2" fmla="*/ 55266 w 205991"/>
              <a:gd name="connsiteY2" fmla="*/ 788795 h 924448"/>
              <a:gd name="connsiteX3" fmla="*/ 35169 w 205991"/>
              <a:gd name="connsiteY3" fmla="*/ 894303 h 924448"/>
              <a:gd name="connsiteX4" fmla="*/ 0 w 205991"/>
              <a:gd name="connsiteY4" fmla="*/ 924448 h 924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91" h="924448">
                <a:moveTo>
                  <a:pt x="205991" y="0"/>
                </a:moveTo>
                <a:cubicBezTo>
                  <a:pt x="178358" y="147794"/>
                  <a:pt x="150725" y="295588"/>
                  <a:pt x="125604" y="427054"/>
                </a:cubicBezTo>
                <a:cubicBezTo>
                  <a:pt x="100483" y="558520"/>
                  <a:pt x="70339" y="710920"/>
                  <a:pt x="55266" y="788795"/>
                </a:cubicBezTo>
                <a:cubicBezTo>
                  <a:pt x="40193" y="866670"/>
                  <a:pt x="44380" y="871694"/>
                  <a:pt x="35169" y="894303"/>
                </a:cubicBezTo>
                <a:cubicBezTo>
                  <a:pt x="25958" y="916912"/>
                  <a:pt x="12979" y="920680"/>
                  <a:pt x="0" y="924448"/>
                </a:cubicBezTo>
              </a:path>
            </a:pathLst>
          </a:cu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0" name="Frihåndsform 29"/>
          <p:cNvSpPr/>
          <p:nvPr/>
        </p:nvSpPr>
        <p:spPr>
          <a:xfrm>
            <a:off x="8044060" y="2993863"/>
            <a:ext cx="680208" cy="1487156"/>
          </a:xfrm>
          <a:custGeom>
            <a:avLst/>
            <a:gdLst>
              <a:gd name="connsiteX0" fmla="*/ 499327 w 680208"/>
              <a:gd name="connsiteY0" fmla="*/ 0 h 1487156"/>
              <a:gd name="connsiteX1" fmla="*/ 539520 w 680208"/>
              <a:gd name="connsiteY1" fmla="*/ 180870 h 1487156"/>
              <a:gd name="connsiteX2" fmla="*/ 670149 w 680208"/>
              <a:gd name="connsiteY2" fmla="*/ 617973 h 1487156"/>
              <a:gd name="connsiteX3" fmla="*/ 670149 w 680208"/>
              <a:gd name="connsiteY3" fmla="*/ 849085 h 1487156"/>
              <a:gd name="connsiteX4" fmla="*/ 660100 w 680208"/>
              <a:gd name="connsiteY4" fmla="*/ 1220874 h 1487156"/>
              <a:gd name="connsiteX5" fmla="*/ 634980 w 680208"/>
              <a:gd name="connsiteY5" fmla="*/ 1256044 h 1487156"/>
              <a:gd name="connsiteX6" fmla="*/ 459133 w 680208"/>
              <a:gd name="connsiteY6" fmla="*/ 1301261 h 1487156"/>
              <a:gd name="connsiteX7" fmla="*/ 112465 w 680208"/>
              <a:gd name="connsiteY7" fmla="*/ 1376624 h 1487156"/>
              <a:gd name="connsiteX8" fmla="*/ 22030 w 680208"/>
              <a:gd name="connsiteY8" fmla="*/ 1391696 h 1487156"/>
              <a:gd name="connsiteX9" fmla="*/ 1933 w 680208"/>
              <a:gd name="connsiteY9" fmla="*/ 1421841 h 1487156"/>
              <a:gd name="connsiteX10" fmla="*/ 1933 w 680208"/>
              <a:gd name="connsiteY10" fmla="*/ 1487156 h 1487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0208" h="1487156">
                <a:moveTo>
                  <a:pt x="499327" y="0"/>
                </a:moveTo>
                <a:cubicBezTo>
                  <a:pt x="505188" y="38937"/>
                  <a:pt x="511050" y="77874"/>
                  <a:pt x="539520" y="180870"/>
                </a:cubicBezTo>
                <a:cubicBezTo>
                  <a:pt x="567990" y="283866"/>
                  <a:pt x="648378" y="506604"/>
                  <a:pt x="670149" y="617973"/>
                </a:cubicBezTo>
                <a:cubicBezTo>
                  <a:pt x="691920" y="729342"/>
                  <a:pt x="671824" y="748602"/>
                  <a:pt x="670149" y="849085"/>
                </a:cubicBezTo>
                <a:cubicBezTo>
                  <a:pt x="668474" y="949568"/>
                  <a:pt x="665961" y="1153048"/>
                  <a:pt x="660100" y="1220874"/>
                </a:cubicBezTo>
                <a:cubicBezTo>
                  <a:pt x="654239" y="1288700"/>
                  <a:pt x="668474" y="1242646"/>
                  <a:pt x="634980" y="1256044"/>
                </a:cubicBezTo>
                <a:cubicBezTo>
                  <a:pt x="601486" y="1269442"/>
                  <a:pt x="546219" y="1281164"/>
                  <a:pt x="459133" y="1301261"/>
                </a:cubicBezTo>
                <a:cubicBezTo>
                  <a:pt x="372047" y="1321358"/>
                  <a:pt x="185315" y="1361552"/>
                  <a:pt x="112465" y="1376624"/>
                </a:cubicBezTo>
                <a:cubicBezTo>
                  <a:pt x="39615" y="1391696"/>
                  <a:pt x="40452" y="1384160"/>
                  <a:pt x="22030" y="1391696"/>
                </a:cubicBezTo>
                <a:cubicBezTo>
                  <a:pt x="3608" y="1399232"/>
                  <a:pt x="5282" y="1405931"/>
                  <a:pt x="1933" y="1421841"/>
                </a:cubicBezTo>
                <a:cubicBezTo>
                  <a:pt x="-1416" y="1437751"/>
                  <a:pt x="258" y="1462453"/>
                  <a:pt x="1933" y="1487156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1" name="Frihåndsform 30"/>
          <p:cNvSpPr/>
          <p:nvPr/>
        </p:nvSpPr>
        <p:spPr>
          <a:xfrm>
            <a:off x="8071114" y="1315788"/>
            <a:ext cx="552660" cy="527538"/>
          </a:xfrm>
          <a:custGeom>
            <a:avLst/>
            <a:gdLst>
              <a:gd name="connsiteX0" fmla="*/ 552660 w 552660"/>
              <a:gd name="connsiteY0" fmla="*/ 527538 h 527538"/>
              <a:gd name="connsiteX1" fmla="*/ 537587 w 552660"/>
              <a:gd name="connsiteY1" fmla="*/ 432079 h 527538"/>
              <a:gd name="connsiteX2" fmla="*/ 492370 w 552660"/>
              <a:gd name="connsiteY2" fmla="*/ 396910 h 527538"/>
              <a:gd name="connsiteX3" fmla="*/ 381838 w 552660"/>
              <a:gd name="connsiteY3" fmla="*/ 316523 h 527538"/>
              <a:gd name="connsiteX4" fmla="*/ 306475 w 552660"/>
              <a:gd name="connsiteY4" fmla="*/ 301450 h 527538"/>
              <a:gd name="connsiteX5" fmla="*/ 205992 w 552660"/>
              <a:gd name="connsiteY5" fmla="*/ 200967 h 527538"/>
              <a:gd name="connsiteX6" fmla="*/ 0 w 552660"/>
              <a:gd name="connsiteY6" fmla="*/ 0 h 527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660" h="527538">
                <a:moveTo>
                  <a:pt x="552660" y="527538"/>
                </a:moveTo>
                <a:cubicBezTo>
                  <a:pt x="550147" y="490694"/>
                  <a:pt x="547635" y="453850"/>
                  <a:pt x="537587" y="432079"/>
                </a:cubicBezTo>
                <a:cubicBezTo>
                  <a:pt x="527539" y="410308"/>
                  <a:pt x="518328" y="416169"/>
                  <a:pt x="492370" y="396910"/>
                </a:cubicBezTo>
                <a:cubicBezTo>
                  <a:pt x="466412" y="377651"/>
                  <a:pt x="412820" y="332433"/>
                  <a:pt x="381838" y="316523"/>
                </a:cubicBezTo>
                <a:cubicBezTo>
                  <a:pt x="350856" y="300613"/>
                  <a:pt x="335783" y="320709"/>
                  <a:pt x="306475" y="301450"/>
                </a:cubicBezTo>
                <a:cubicBezTo>
                  <a:pt x="277167" y="282191"/>
                  <a:pt x="205992" y="200967"/>
                  <a:pt x="205992" y="200967"/>
                </a:cubicBezTo>
                <a:lnTo>
                  <a:pt x="0" y="0"/>
                </a:ln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2" name="Frihåndsform 31"/>
          <p:cNvSpPr/>
          <p:nvPr/>
        </p:nvSpPr>
        <p:spPr>
          <a:xfrm>
            <a:off x="8297202" y="1305740"/>
            <a:ext cx="417007" cy="160849"/>
          </a:xfrm>
          <a:custGeom>
            <a:avLst/>
            <a:gdLst>
              <a:gd name="connsiteX0" fmla="*/ 417007 w 417007"/>
              <a:gd name="connsiteY0" fmla="*/ 85411 h 160849"/>
              <a:gd name="connsiteX1" fmla="*/ 371789 w 417007"/>
              <a:gd name="connsiteY1" fmla="*/ 125604 h 160849"/>
              <a:gd name="connsiteX2" fmla="*/ 301451 w 417007"/>
              <a:gd name="connsiteY2" fmla="*/ 155749 h 160849"/>
              <a:gd name="connsiteX3" fmla="*/ 236136 w 417007"/>
              <a:gd name="connsiteY3" fmla="*/ 155749 h 160849"/>
              <a:gd name="connsiteX4" fmla="*/ 145701 w 417007"/>
              <a:gd name="connsiteY4" fmla="*/ 105507 h 160849"/>
              <a:gd name="connsiteX5" fmla="*/ 0 w 417007"/>
              <a:gd name="connsiteY5" fmla="*/ 0 h 160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7007" h="160849">
                <a:moveTo>
                  <a:pt x="417007" y="85411"/>
                </a:moveTo>
                <a:cubicBezTo>
                  <a:pt x="404027" y="99646"/>
                  <a:pt x="391048" y="113881"/>
                  <a:pt x="371789" y="125604"/>
                </a:cubicBezTo>
                <a:cubicBezTo>
                  <a:pt x="352530" y="137327"/>
                  <a:pt x="324060" y="150725"/>
                  <a:pt x="301451" y="155749"/>
                </a:cubicBezTo>
                <a:cubicBezTo>
                  <a:pt x="278842" y="160773"/>
                  <a:pt x="262094" y="164123"/>
                  <a:pt x="236136" y="155749"/>
                </a:cubicBezTo>
                <a:cubicBezTo>
                  <a:pt x="210178" y="147375"/>
                  <a:pt x="185057" y="131465"/>
                  <a:pt x="145701" y="105507"/>
                </a:cubicBezTo>
                <a:cubicBezTo>
                  <a:pt x="106345" y="79549"/>
                  <a:pt x="53172" y="39774"/>
                  <a:pt x="0" y="0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3" name="Frihåndsform 32"/>
          <p:cNvSpPr/>
          <p:nvPr/>
        </p:nvSpPr>
        <p:spPr>
          <a:xfrm>
            <a:off x="8186670" y="2436179"/>
            <a:ext cx="231112" cy="331596"/>
          </a:xfrm>
          <a:custGeom>
            <a:avLst/>
            <a:gdLst>
              <a:gd name="connsiteX0" fmla="*/ 231112 w 231112"/>
              <a:gd name="connsiteY0" fmla="*/ 331596 h 331596"/>
              <a:gd name="connsiteX1" fmla="*/ 140677 w 231112"/>
              <a:gd name="connsiteY1" fmla="*/ 311499 h 331596"/>
              <a:gd name="connsiteX2" fmla="*/ 95460 w 231112"/>
              <a:gd name="connsiteY2" fmla="*/ 256233 h 331596"/>
              <a:gd name="connsiteX3" fmla="*/ 25121 w 231112"/>
              <a:gd name="connsiteY3" fmla="*/ 125604 h 331596"/>
              <a:gd name="connsiteX4" fmla="*/ 0 w 231112"/>
              <a:gd name="connsiteY4" fmla="*/ 0 h 331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112" h="331596">
                <a:moveTo>
                  <a:pt x="231112" y="331596"/>
                </a:moveTo>
                <a:cubicBezTo>
                  <a:pt x="197199" y="327827"/>
                  <a:pt x="163286" y="324059"/>
                  <a:pt x="140677" y="311499"/>
                </a:cubicBezTo>
                <a:cubicBezTo>
                  <a:pt x="118068" y="298939"/>
                  <a:pt x="114719" y="287215"/>
                  <a:pt x="95460" y="256233"/>
                </a:cubicBezTo>
                <a:cubicBezTo>
                  <a:pt x="76201" y="225251"/>
                  <a:pt x="41031" y="168309"/>
                  <a:pt x="25121" y="125604"/>
                </a:cubicBezTo>
                <a:cubicBezTo>
                  <a:pt x="9211" y="82898"/>
                  <a:pt x="4605" y="41449"/>
                  <a:pt x="0" y="0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4" name="Frihåndsform 33"/>
          <p:cNvSpPr/>
          <p:nvPr/>
        </p:nvSpPr>
        <p:spPr>
          <a:xfrm>
            <a:off x="7689277" y="3229999"/>
            <a:ext cx="172755" cy="2105130"/>
          </a:xfrm>
          <a:custGeom>
            <a:avLst/>
            <a:gdLst>
              <a:gd name="connsiteX0" fmla="*/ 170822 w 172755"/>
              <a:gd name="connsiteY0" fmla="*/ 0 h 2105130"/>
              <a:gd name="connsiteX1" fmla="*/ 170822 w 172755"/>
              <a:gd name="connsiteY1" fmla="*/ 175846 h 2105130"/>
              <a:gd name="connsiteX2" fmla="*/ 150725 w 172755"/>
              <a:gd name="connsiteY2" fmla="*/ 351692 h 2105130"/>
              <a:gd name="connsiteX3" fmla="*/ 130629 w 172755"/>
              <a:gd name="connsiteY3" fmla="*/ 502417 h 2105130"/>
              <a:gd name="connsiteX4" fmla="*/ 135653 w 172755"/>
              <a:gd name="connsiteY4" fmla="*/ 683288 h 2105130"/>
              <a:gd name="connsiteX5" fmla="*/ 135653 w 172755"/>
              <a:gd name="connsiteY5" fmla="*/ 793820 h 2105130"/>
              <a:gd name="connsiteX6" fmla="*/ 135653 w 172755"/>
              <a:gd name="connsiteY6" fmla="*/ 849086 h 2105130"/>
              <a:gd name="connsiteX7" fmla="*/ 125604 w 172755"/>
              <a:gd name="connsiteY7" fmla="*/ 904352 h 2105130"/>
              <a:gd name="connsiteX8" fmla="*/ 80387 w 172755"/>
              <a:gd name="connsiteY8" fmla="*/ 939521 h 2105130"/>
              <a:gd name="connsiteX9" fmla="*/ 70338 w 172755"/>
              <a:gd name="connsiteY9" fmla="*/ 959617 h 2105130"/>
              <a:gd name="connsiteX10" fmla="*/ 50242 w 172755"/>
              <a:gd name="connsiteY10" fmla="*/ 1160584 h 2105130"/>
              <a:gd name="connsiteX11" fmla="*/ 60290 w 172755"/>
              <a:gd name="connsiteY11" fmla="*/ 1351503 h 2105130"/>
              <a:gd name="connsiteX12" fmla="*/ 110532 w 172755"/>
              <a:gd name="connsiteY12" fmla="*/ 1597688 h 2105130"/>
              <a:gd name="connsiteX13" fmla="*/ 50242 w 172755"/>
              <a:gd name="connsiteY13" fmla="*/ 1728316 h 2105130"/>
              <a:gd name="connsiteX14" fmla="*/ 50242 w 172755"/>
              <a:gd name="connsiteY14" fmla="*/ 1833824 h 2105130"/>
              <a:gd name="connsiteX15" fmla="*/ 50242 w 172755"/>
              <a:gd name="connsiteY15" fmla="*/ 1924259 h 2105130"/>
              <a:gd name="connsiteX16" fmla="*/ 15072 w 172755"/>
              <a:gd name="connsiteY16" fmla="*/ 1964453 h 2105130"/>
              <a:gd name="connsiteX17" fmla="*/ 0 w 172755"/>
              <a:gd name="connsiteY17" fmla="*/ 2105130 h 2105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72755" h="2105130">
                <a:moveTo>
                  <a:pt x="170822" y="0"/>
                </a:moveTo>
                <a:cubicBezTo>
                  <a:pt x="172496" y="58615"/>
                  <a:pt x="174171" y="117231"/>
                  <a:pt x="170822" y="175846"/>
                </a:cubicBezTo>
                <a:cubicBezTo>
                  <a:pt x="167473" y="234461"/>
                  <a:pt x="157424" y="297263"/>
                  <a:pt x="150725" y="351692"/>
                </a:cubicBezTo>
                <a:cubicBezTo>
                  <a:pt x="144026" y="406121"/>
                  <a:pt x="133141" y="447151"/>
                  <a:pt x="130629" y="502417"/>
                </a:cubicBezTo>
                <a:cubicBezTo>
                  <a:pt x="128117" y="557683"/>
                  <a:pt x="134816" y="634721"/>
                  <a:pt x="135653" y="683288"/>
                </a:cubicBezTo>
                <a:cubicBezTo>
                  <a:pt x="136490" y="731855"/>
                  <a:pt x="135653" y="793820"/>
                  <a:pt x="135653" y="793820"/>
                </a:cubicBezTo>
                <a:cubicBezTo>
                  <a:pt x="135653" y="821453"/>
                  <a:pt x="137328" y="830664"/>
                  <a:pt x="135653" y="849086"/>
                </a:cubicBezTo>
                <a:cubicBezTo>
                  <a:pt x="133978" y="867508"/>
                  <a:pt x="134815" y="889280"/>
                  <a:pt x="125604" y="904352"/>
                </a:cubicBezTo>
                <a:cubicBezTo>
                  <a:pt x="116393" y="919425"/>
                  <a:pt x="80387" y="939521"/>
                  <a:pt x="80387" y="939521"/>
                </a:cubicBezTo>
                <a:cubicBezTo>
                  <a:pt x="71176" y="948732"/>
                  <a:pt x="75362" y="922773"/>
                  <a:pt x="70338" y="959617"/>
                </a:cubicBezTo>
                <a:cubicBezTo>
                  <a:pt x="65314" y="996461"/>
                  <a:pt x="51917" y="1095270"/>
                  <a:pt x="50242" y="1160584"/>
                </a:cubicBezTo>
                <a:cubicBezTo>
                  <a:pt x="48567" y="1225898"/>
                  <a:pt x="50242" y="1278652"/>
                  <a:pt x="60290" y="1351503"/>
                </a:cubicBezTo>
                <a:cubicBezTo>
                  <a:pt x="70338" y="1424354"/>
                  <a:pt x="112207" y="1534886"/>
                  <a:pt x="110532" y="1597688"/>
                </a:cubicBezTo>
                <a:cubicBezTo>
                  <a:pt x="108857" y="1660490"/>
                  <a:pt x="60290" y="1688960"/>
                  <a:pt x="50242" y="1728316"/>
                </a:cubicBezTo>
                <a:cubicBezTo>
                  <a:pt x="40194" y="1767672"/>
                  <a:pt x="50242" y="1833824"/>
                  <a:pt x="50242" y="1833824"/>
                </a:cubicBezTo>
                <a:cubicBezTo>
                  <a:pt x="50242" y="1866481"/>
                  <a:pt x="56104" y="1902488"/>
                  <a:pt x="50242" y="1924259"/>
                </a:cubicBezTo>
                <a:cubicBezTo>
                  <a:pt x="44380" y="1946030"/>
                  <a:pt x="23446" y="1934308"/>
                  <a:pt x="15072" y="1964453"/>
                </a:cubicBezTo>
                <a:cubicBezTo>
                  <a:pt x="6698" y="1994598"/>
                  <a:pt x="3349" y="2049864"/>
                  <a:pt x="0" y="2105130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5" name="Frihåndsform 34"/>
          <p:cNvSpPr/>
          <p:nvPr/>
        </p:nvSpPr>
        <p:spPr>
          <a:xfrm>
            <a:off x="8018665" y="4983436"/>
            <a:ext cx="112739" cy="356717"/>
          </a:xfrm>
          <a:custGeom>
            <a:avLst/>
            <a:gdLst>
              <a:gd name="connsiteX0" fmla="*/ 17280 w 112739"/>
              <a:gd name="connsiteY0" fmla="*/ 0 h 356717"/>
              <a:gd name="connsiteX1" fmla="*/ 2208 w 112739"/>
              <a:gd name="connsiteY1" fmla="*/ 60290 h 356717"/>
              <a:gd name="connsiteX2" fmla="*/ 2208 w 112739"/>
              <a:gd name="connsiteY2" fmla="*/ 115556 h 356717"/>
              <a:gd name="connsiteX3" fmla="*/ 22304 w 112739"/>
              <a:gd name="connsiteY3" fmla="*/ 195943 h 356717"/>
              <a:gd name="connsiteX4" fmla="*/ 72546 w 112739"/>
              <a:gd name="connsiteY4" fmla="*/ 286378 h 356717"/>
              <a:gd name="connsiteX5" fmla="*/ 112739 w 112739"/>
              <a:gd name="connsiteY5" fmla="*/ 356717 h 356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739" h="356717">
                <a:moveTo>
                  <a:pt x="17280" y="0"/>
                </a:moveTo>
                <a:cubicBezTo>
                  <a:pt x="11000" y="20515"/>
                  <a:pt x="4720" y="41031"/>
                  <a:pt x="2208" y="60290"/>
                </a:cubicBezTo>
                <a:cubicBezTo>
                  <a:pt x="-304" y="79549"/>
                  <a:pt x="-1141" y="92947"/>
                  <a:pt x="2208" y="115556"/>
                </a:cubicBezTo>
                <a:cubicBezTo>
                  <a:pt x="5557" y="138165"/>
                  <a:pt x="10581" y="167473"/>
                  <a:pt x="22304" y="195943"/>
                </a:cubicBezTo>
                <a:cubicBezTo>
                  <a:pt x="34027" y="224413"/>
                  <a:pt x="57474" y="259582"/>
                  <a:pt x="72546" y="286378"/>
                </a:cubicBezTo>
                <a:cubicBezTo>
                  <a:pt x="87619" y="313174"/>
                  <a:pt x="100179" y="334945"/>
                  <a:pt x="112739" y="356717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36" name="Rett linje 35"/>
          <p:cNvCxnSpPr/>
          <p:nvPr/>
        </p:nvCxnSpPr>
        <p:spPr>
          <a:xfrm flipH="1">
            <a:off x="8468025" y="1295691"/>
            <a:ext cx="316523" cy="1698171"/>
          </a:xfrm>
          <a:prstGeom prst="line">
            <a:avLst/>
          </a:prstGeom>
          <a:ln w="95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ihåndsform 36"/>
          <p:cNvSpPr/>
          <p:nvPr/>
        </p:nvSpPr>
        <p:spPr>
          <a:xfrm>
            <a:off x="7690434" y="5335129"/>
            <a:ext cx="50034" cy="366764"/>
          </a:xfrm>
          <a:custGeom>
            <a:avLst/>
            <a:gdLst>
              <a:gd name="connsiteX0" fmla="*/ 3867 w 50034"/>
              <a:gd name="connsiteY0" fmla="*/ 0 h 366764"/>
              <a:gd name="connsiteX1" fmla="*/ 3867 w 50034"/>
              <a:gd name="connsiteY1" fmla="*/ 130628 h 366764"/>
              <a:gd name="connsiteX2" fmla="*/ 44061 w 50034"/>
              <a:gd name="connsiteY2" fmla="*/ 261257 h 366764"/>
              <a:gd name="connsiteX3" fmla="*/ 49085 w 50034"/>
              <a:gd name="connsiteY3" fmla="*/ 366764 h 366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034" h="366764">
                <a:moveTo>
                  <a:pt x="3867" y="0"/>
                </a:moveTo>
                <a:cubicBezTo>
                  <a:pt x="517" y="43542"/>
                  <a:pt x="-2832" y="87085"/>
                  <a:pt x="3867" y="130628"/>
                </a:cubicBezTo>
                <a:cubicBezTo>
                  <a:pt x="10566" y="174171"/>
                  <a:pt x="36525" y="221901"/>
                  <a:pt x="44061" y="261257"/>
                </a:cubicBezTo>
                <a:cubicBezTo>
                  <a:pt x="51597" y="300613"/>
                  <a:pt x="50341" y="333688"/>
                  <a:pt x="49085" y="366764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8" name="Frihåndsform 37"/>
          <p:cNvSpPr/>
          <p:nvPr/>
        </p:nvSpPr>
        <p:spPr>
          <a:xfrm>
            <a:off x="7754591" y="5882764"/>
            <a:ext cx="291402" cy="552659"/>
          </a:xfrm>
          <a:custGeom>
            <a:avLst/>
            <a:gdLst>
              <a:gd name="connsiteX0" fmla="*/ 0 w 291402"/>
              <a:gd name="connsiteY0" fmla="*/ 0 h 552659"/>
              <a:gd name="connsiteX1" fmla="*/ 75363 w 291402"/>
              <a:gd name="connsiteY1" fmla="*/ 65314 h 552659"/>
              <a:gd name="connsiteX2" fmla="*/ 125605 w 291402"/>
              <a:gd name="connsiteY2" fmla="*/ 125604 h 552659"/>
              <a:gd name="connsiteX3" fmla="*/ 160774 w 291402"/>
              <a:gd name="connsiteY3" fmla="*/ 226088 h 552659"/>
              <a:gd name="connsiteX4" fmla="*/ 205991 w 291402"/>
              <a:gd name="connsiteY4" fmla="*/ 366765 h 552659"/>
              <a:gd name="connsiteX5" fmla="*/ 291402 w 291402"/>
              <a:gd name="connsiteY5" fmla="*/ 552659 h 552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02" h="552659">
                <a:moveTo>
                  <a:pt x="0" y="0"/>
                </a:moveTo>
                <a:cubicBezTo>
                  <a:pt x="27214" y="22190"/>
                  <a:pt x="54429" y="44380"/>
                  <a:pt x="75363" y="65314"/>
                </a:cubicBezTo>
                <a:cubicBezTo>
                  <a:pt x="96297" y="86248"/>
                  <a:pt x="111370" y="98808"/>
                  <a:pt x="125605" y="125604"/>
                </a:cubicBezTo>
                <a:cubicBezTo>
                  <a:pt x="139840" y="152400"/>
                  <a:pt x="147376" y="185895"/>
                  <a:pt x="160774" y="226088"/>
                </a:cubicBezTo>
                <a:cubicBezTo>
                  <a:pt x="174172" y="266281"/>
                  <a:pt x="184220" y="312337"/>
                  <a:pt x="205991" y="366765"/>
                </a:cubicBezTo>
                <a:cubicBezTo>
                  <a:pt x="227762" y="421194"/>
                  <a:pt x="259582" y="486926"/>
                  <a:pt x="291402" y="552659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9" name="Frihåndsform 38"/>
          <p:cNvSpPr/>
          <p:nvPr/>
        </p:nvSpPr>
        <p:spPr>
          <a:xfrm>
            <a:off x="8040396" y="5335129"/>
            <a:ext cx="332169" cy="935462"/>
          </a:xfrm>
          <a:custGeom>
            <a:avLst/>
            <a:gdLst>
              <a:gd name="connsiteX0" fmla="*/ 91008 w 332169"/>
              <a:gd name="connsiteY0" fmla="*/ 0 h 935462"/>
              <a:gd name="connsiteX1" fmla="*/ 186468 w 332169"/>
              <a:gd name="connsiteY1" fmla="*/ 135652 h 935462"/>
              <a:gd name="connsiteX2" fmla="*/ 216613 w 332169"/>
              <a:gd name="connsiteY2" fmla="*/ 216039 h 935462"/>
              <a:gd name="connsiteX3" fmla="*/ 276903 w 332169"/>
              <a:gd name="connsiteY3" fmla="*/ 396909 h 935462"/>
              <a:gd name="connsiteX4" fmla="*/ 276903 w 332169"/>
              <a:gd name="connsiteY4" fmla="*/ 437103 h 935462"/>
              <a:gd name="connsiteX5" fmla="*/ 186468 w 332169"/>
              <a:gd name="connsiteY5" fmla="*/ 447151 h 935462"/>
              <a:gd name="connsiteX6" fmla="*/ 70912 w 332169"/>
              <a:gd name="connsiteY6" fmla="*/ 467248 h 935462"/>
              <a:gd name="connsiteX7" fmla="*/ 15646 w 332169"/>
              <a:gd name="connsiteY7" fmla="*/ 502417 h 935462"/>
              <a:gd name="connsiteX8" fmla="*/ 573 w 332169"/>
              <a:gd name="connsiteY8" fmla="*/ 552659 h 935462"/>
              <a:gd name="connsiteX9" fmla="*/ 30718 w 332169"/>
              <a:gd name="connsiteY9" fmla="*/ 688312 h 935462"/>
              <a:gd name="connsiteX10" fmla="*/ 91008 w 332169"/>
              <a:gd name="connsiteY10" fmla="*/ 844061 h 935462"/>
              <a:gd name="connsiteX11" fmla="*/ 136226 w 332169"/>
              <a:gd name="connsiteY11" fmla="*/ 924448 h 935462"/>
              <a:gd name="connsiteX12" fmla="*/ 221637 w 332169"/>
              <a:gd name="connsiteY12" fmla="*/ 934496 h 935462"/>
              <a:gd name="connsiteX13" fmla="*/ 332169 w 332169"/>
              <a:gd name="connsiteY13" fmla="*/ 934496 h 935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32169" h="935462">
                <a:moveTo>
                  <a:pt x="91008" y="0"/>
                </a:moveTo>
                <a:cubicBezTo>
                  <a:pt x="128271" y="49823"/>
                  <a:pt x="165534" y="99646"/>
                  <a:pt x="186468" y="135652"/>
                </a:cubicBezTo>
                <a:cubicBezTo>
                  <a:pt x="207402" y="171658"/>
                  <a:pt x="201541" y="172496"/>
                  <a:pt x="216613" y="216039"/>
                </a:cubicBezTo>
                <a:cubicBezTo>
                  <a:pt x="231685" y="259582"/>
                  <a:pt x="266855" y="360065"/>
                  <a:pt x="276903" y="396909"/>
                </a:cubicBezTo>
                <a:cubicBezTo>
                  <a:pt x="286951" y="433753"/>
                  <a:pt x="291975" y="428729"/>
                  <a:pt x="276903" y="437103"/>
                </a:cubicBezTo>
                <a:cubicBezTo>
                  <a:pt x="261831" y="445477"/>
                  <a:pt x="220800" y="442127"/>
                  <a:pt x="186468" y="447151"/>
                </a:cubicBezTo>
                <a:cubicBezTo>
                  <a:pt x="152136" y="452175"/>
                  <a:pt x="99382" y="458037"/>
                  <a:pt x="70912" y="467248"/>
                </a:cubicBezTo>
                <a:cubicBezTo>
                  <a:pt x="42442" y="476459"/>
                  <a:pt x="27369" y="488182"/>
                  <a:pt x="15646" y="502417"/>
                </a:cubicBezTo>
                <a:cubicBezTo>
                  <a:pt x="3923" y="516652"/>
                  <a:pt x="-1939" y="521677"/>
                  <a:pt x="573" y="552659"/>
                </a:cubicBezTo>
                <a:cubicBezTo>
                  <a:pt x="3085" y="583641"/>
                  <a:pt x="15645" y="639745"/>
                  <a:pt x="30718" y="688312"/>
                </a:cubicBezTo>
                <a:cubicBezTo>
                  <a:pt x="45790" y="736879"/>
                  <a:pt x="73423" y="804705"/>
                  <a:pt x="91008" y="844061"/>
                </a:cubicBezTo>
                <a:cubicBezTo>
                  <a:pt x="108593" y="883417"/>
                  <a:pt x="114455" y="909376"/>
                  <a:pt x="136226" y="924448"/>
                </a:cubicBezTo>
                <a:cubicBezTo>
                  <a:pt x="157998" y="939521"/>
                  <a:pt x="188980" y="932821"/>
                  <a:pt x="221637" y="934496"/>
                </a:cubicBezTo>
                <a:cubicBezTo>
                  <a:pt x="254294" y="936171"/>
                  <a:pt x="293231" y="935333"/>
                  <a:pt x="332169" y="934496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0" name="Frihåndsform 39"/>
          <p:cNvSpPr/>
          <p:nvPr/>
        </p:nvSpPr>
        <p:spPr>
          <a:xfrm>
            <a:off x="8141453" y="6355036"/>
            <a:ext cx="256233" cy="60290"/>
          </a:xfrm>
          <a:custGeom>
            <a:avLst/>
            <a:gdLst>
              <a:gd name="connsiteX0" fmla="*/ 0 w 256233"/>
              <a:gd name="connsiteY0" fmla="*/ 60290 h 60290"/>
              <a:gd name="connsiteX1" fmla="*/ 90435 w 256233"/>
              <a:gd name="connsiteY1" fmla="*/ 40194 h 60290"/>
              <a:gd name="connsiteX2" fmla="*/ 155749 w 256233"/>
              <a:gd name="connsiteY2" fmla="*/ 40194 h 60290"/>
              <a:gd name="connsiteX3" fmla="*/ 256233 w 256233"/>
              <a:gd name="connsiteY3" fmla="*/ 0 h 60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233" h="60290">
                <a:moveTo>
                  <a:pt x="0" y="60290"/>
                </a:moveTo>
                <a:cubicBezTo>
                  <a:pt x="32238" y="51916"/>
                  <a:pt x="64477" y="43543"/>
                  <a:pt x="90435" y="40194"/>
                </a:cubicBezTo>
                <a:cubicBezTo>
                  <a:pt x="116393" y="36845"/>
                  <a:pt x="128116" y="46893"/>
                  <a:pt x="155749" y="40194"/>
                </a:cubicBezTo>
                <a:cubicBezTo>
                  <a:pt x="183382" y="33495"/>
                  <a:pt x="219807" y="16747"/>
                  <a:pt x="256233" y="0"/>
                </a:cubicBezTo>
              </a:path>
            </a:pathLst>
          </a:custGeom>
          <a:noFill/>
          <a:ln w="63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1" name="Frihåndsform 40"/>
          <p:cNvSpPr/>
          <p:nvPr/>
        </p:nvSpPr>
        <p:spPr>
          <a:xfrm>
            <a:off x="5147044" y="3008935"/>
            <a:ext cx="2617596" cy="2774844"/>
          </a:xfrm>
          <a:custGeom>
            <a:avLst/>
            <a:gdLst>
              <a:gd name="connsiteX0" fmla="*/ 0 w 2617596"/>
              <a:gd name="connsiteY0" fmla="*/ 0 h 2774844"/>
              <a:gd name="connsiteX1" fmla="*/ 281354 w 2617596"/>
              <a:gd name="connsiteY1" fmla="*/ 221064 h 2774844"/>
              <a:gd name="connsiteX2" fmla="*/ 552659 w 2617596"/>
              <a:gd name="connsiteY2" fmla="*/ 452176 h 2774844"/>
              <a:gd name="connsiteX3" fmla="*/ 763675 w 2617596"/>
              <a:gd name="connsiteY3" fmla="*/ 582805 h 2774844"/>
              <a:gd name="connsiteX4" fmla="*/ 949569 w 2617596"/>
              <a:gd name="connsiteY4" fmla="*/ 678264 h 2774844"/>
              <a:gd name="connsiteX5" fmla="*/ 1220875 w 2617596"/>
              <a:gd name="connsiteY5" fmla="*/ 808892 h 2774844"/>
              <a:gd name="connsiteX6" fmla="*/ 1361552 w 2617596"/>
              <a:gd name="connsiteY6" fmla="*/ 904352 h 2774844"/>
              <a:gd name="connsiteX7" fmla="*/ 1446963 w 2617596"/>
              <a:gd name="connsiteY7" fmla="*/ 994787 h 2774844"/>
              <a:gd name="connsiteX8" fmla="*/ 1547446 w 2617596"/>
              <a:gd name="connsiteY8" fmla="*/ 1140488 h 2774844"/>
              <a:gd name="connsiteX9" fmla="*/ 1627833 w 2617596"/>
              <a:gd name="connsiteY9" fmla="*/ 1331407 h 2774844"/>
              <a:gd name="connsiteX10" fmla="*/ 1688123 w 2617596"/>
              <a:gd name="connsiteY10" fmla="*/ 1562519 h 2774844"/>
              <a:gd name="connsiteX11" fmla="*/ 1728316 w 2617596"/>
              <a:gd name="connsiteY11" fmla="*/ 1838848 h 2774844"/>
              <a:gd name="connsiteX12" fmla="*/ 1753437 w 2617596"/>
              <a:gd name="connsiteY12" fmla="*/ 2044840 h 2774844"/>
              <a:gd name="connsiteX13" fmla="*/ 1818752 w 2617596"/>
              <a:gd name="connsiteY13" fmla="*/ 2270928 h 2774844"/>
              <a:gd name="connsiteX14" fmla="*/ 1904163 w 2617596"/>
              <a:gd name="connsiteY14" fmla="*/ 2431701 h 2774844"/>
              <a:gd name="connsiteX15" fmla="*/ 2029767 w 2617596"/>
              <a:gd name="connsiteY15" fmla="*/ 2577402 h 2774844"/>
              <a:gd name="connsiteX16" fmla="*/ 2190541 w 2617596"/>
              <a:gd name="connsiteY16" fmla="*/ 2687934 h 2774844"/>
              <a:gd name="connsiteX17" fmla="*/ 2411604 w 2617596"/>
              <a:gd name="connsiteY17" fmla="*/ 2763297 h 2774844"/>
              <a:gd name="connsiteX18" fmla="*/ 2617596 w 2617596"/>
              <a:gd name="connsiteY18" fmla="*/ 2773345 h 2774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617596" h="2774844">
                <a:moveTo>
                  <a:pt x="0" y="0"/>
                </a:moveTo>
                <a:cubicBezTo>
                  <a:pt x="94622" y="72850"/>
                  <a:pt x="189244" y="145701"/>
                  <a:pt x="281354" y="221064"/>
                </a:cubicBezTo>
                <a:cubicBezTo>
                  <a:pt x="373464" y="296427"/>
                  <a:pt x="472272" y="391886"/>
                  <a:pt x="552659" y="452176"/>
                </a:cubicBezTo>
                <a:cubicBezTo>
                  <a:pt x="633046" y="512466"/>
                  <a:pt x="697523" y="545124"/>
                  <a:pt x="763675" y="582805"/>
                </a:cubicBezTo>
                <a:cubicBezTo>
                  <a:pt x="829827" y="620486"/>
                  <a:pt x="873369" y="640583"/>
                  <a:pt x="949569" y="678264"/>
                </a:cubicBezTo>
                <a:cubicBezTo>
                  <a:pt x="1025769" y="715945"/>
                  <a:pt x="1152211" y="771211"/>
                  <a:pt x="1220875" y="808892"/>
                </a:cubicBezTo>
                <a:cubicBezTo>
                  <a:pt x="1289539" y="846573"/>
                  <a:pt x="1323871" y="873369"/>
                  <a:pt x="1361552" y="904352"/>
                </a:cubicBezTo>
                <a:cubicBezTo>
                  <a:pt x="1399233" y="935335"/>
                  <a:pt x="1415981" y="955431"/>
                  <a:pt x="1446963" y="994787"/>
                </a:cubicBezTo>
                <a:cubicBezTo>
                  <a:pt x="1477945" y="1034143"/>
                  <a:pt x="1517301" y="1084385"/>
                  <a:pt x="1547446" y="1140488"/>
                </a:cubicBezTo>
                <a:cubicBezTo>
                  <a:pt x="1577591" y="1196591"/>
                  <a:pt x="1604387" y="1261069"/>
                  <a:pt x="1627833" y="1331407"/>
                </a:cubicBezTo>
                <a:cubicBezTo>
                  <a:pt x="1651279" y="1401746"/>
                  <a:pt x="1671376" y="1477946"/>
                  <a:pt x="1688123" y="1562519"/>
                </a:cubicBezTo>
                <a:cubicBezTo>
                  <a:pt x="1704870" y="1647092"/>
                  <a:pt x="1717430" y="1758461"/>
                  <a:pt x="1728316" y="1838848"/>
                </a:cubicBezTo>
                <a:cubicBezTo>
                  <a:pt x="1739202" y="1919235"/>
                  <a:pt x="1738364" y="1972827"/>
                  <a:pt x="1753437" y="2044840"/>
                </a:cubicBezTo>
                <a:cubicBezTo>
                  <a:pt x="1768510" y="2116853"/>
                  <a:pt x="1793631" y="2206451"/>
                  <a:pt x="1818752" y="2270928"/>
                </a:cubicBezTo>
                <a:cubicBezTo>
                  <a:pt x="1843873" y="2335405"/>
                  <a:pt x="1868994" y="2380622"/>
                  <a:pt x="1904163" y="2431701"/>
                </a:cubicBezTo>
                <a:cubicBezTo>
                  <a:pt x="1939332" y="2482780"/>
                  <a:pt x="1982037" y="2534696"/>
                  <a:pt x="2029767" y="2577402"/>
                </a:cubicBezTo>
                <a:cubicBezTo>
                  <a:pt x="2077497" y="2620108"/>
                  <a:pt x="2126902" y="2656952"/>
                  <a:pt x="2190541" y="2687934"/>
                </a:cubicBezTo>
                <a:cubicBezTo>
                  <a:pt x="2254180" y="2718916"/>
                  <a:pt x="2340428" y="2749062"/>
                  <a:pt x="2411604" y="2763297"/>
                </a:cubicBezTo>
                <a:cubicBezTo>
                  <a:pt x="2482780" y="2777532"/>
                  <a:pt x="2550188" y="2775438"/>
                  <a:pt x="2617596" y="2773345"/>
                </a:cubicBezTo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2" name="Frihåndsform 41"/>
          <p:cNvSpPr/>
          <p:nvPr/>
        </p:nvSpPr>
        <p:spPr>
          <a:xfrm>
            <a:off x="8091211" y="6415326"/>
            <a:ext cx="75363" cy="200967"/>
          </a:xfrm>
          <a:custGeom>
            <a:avLst/>
            <a:gdLst>
              <a:gd name="connsiteX0" fmla="*/ 0 w 75363"/>
              <a:gd name="connsiteY0" fmla="*/ 0 h 200967"/>
              <a:gd name="connsiteX1" fmla="*/ 75363 w 75363"/>
              <a:gd name="connsiteY1" fmla="*/ 200967 h 200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5363" h="200967">
                <a:moveTo>
                  <a:pt x="0" y="0"/>
                </a:moveTo>
                <a:lnTo>
                  <a:pt x="75363" y="200967"/>
                </a:ln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3" name="Frihåndsform 42"/>
          <p:cNvSpPr/>
          <p:nvPr/>
        </p:nvSpPr>
        <p:spPr>
          <a:xfrm>
            <a:off x="8623774" y="4264979"/>
            <a:ext cx="321547" cy="1245996"/>
          </a:xfrm>
          <a:custGeom>
            <a:avLst/>
            <a:gdLst>
              <a:gd name="connsiteX0" fmla="*/ 0 w 321547"/>
              <a:gd name="connsiteY0" fmla="*/ 0 h 1245996"/>
              <a:gd name="connsiteX1" fmla="*/ 90435 w 321547"/>
              <a:gd name="connsiteY1" fmla="*/ 366765 h 1245996"/>
              <a:gd name="connsiteX2" fmla="*/ 145701 w 321547"/>
              <a:gd name="connsiteY2" fmla="*/ 648119 h 1245996"/>
              <a:gd name="connsiteX3" fmla="*/ 205991 w 321547"/>
              <a:gd name="connsiteY3" fmla="*/ 889279 h 1245996"/>
              <a:gd name="connsiteX4" fmla="*/ 281353 w 321547"/>
              <a:gd name="connsiteY4" fmla="*/ 1140488 h 1245996"/>
              <a:gd name="connsiteX5" fmla="*/ 321547 w 321547"/>
              <a:gd name="connsiteY5" fmla="*/ 1245996 h 1245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547" h="1245996">
                <a:moveTo>
                  <a:pt x="0" y="0"/>
                </a:moveTo>
                <a:cubicBezTo>
                  <a:pt x="33076" y="129372"/>
                  <a:pt x="66152" y="258745"/>
                  <a:pt x="90435" y="366765"/>
                </a:cubicBezTo>
                <a:cubicBezTo>
                  <a:pt x="114718" y="474785"/>
                  <a:pt x="126442" y="561033"/>
                  <a:pt x="145701" y="648119"/>
                </a:cubicBezTo>
                <a:cubicBezTo>
                  <a:pt x="164960" y="735205"/>
                  <a:pt x="183382" y="807218"/>
                  <a:pt x="205991" y="889279"/>
                </a:cubicBezTo>
                <a:cubicBezTo>
                  <a:pt x="228600" y="971340"/>
                  <a:pt x="262094" y="1081035"/>
                  <a:pt x="281353" y="1140488"/>
                </a:cubicBezTo>
                <a:cubicBezTo>
                  <a:pt x="300612" y="1199941"/>
                  <a:pt x="311079" y="1222968"/>
                  <a:pt x="321547" y="1245996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4" name="Frihåndsform 43"/>
          <p:cNvSpPr/>
          <p:nvPr/>
        </p:nvSpPr>
        <p:spPr>
          <a:xfrm>
            <a:off x="5152068" y="3858021"/>
            <a:ext cx="1281165" cy="668621"/>
          </a:xfrm>
          <a:custGeom>
            <a:avLst/>
            <a:gdLst>
              <a:gd name="connsiteX0" fmla="*/ 1281165 w 1281165"/>
              <a:gd name="connsiteY0" fmla="*/ 0 h 668621"/>
              <a:gd name="connsiteX1" fmla="*/ 1170633 w 1281165"/>
              <a:gd name="connsiteY1" fmla="*/ 221064 h 668621"/>
              <a:gd name="connsiteX2" fmla="*/ 1034980 w 1281165"/>
              <a:gd name="connsiteY2" fmla="*/ 442127 h 668621"/>
              <a:gd name="connsiteX3" fmla="*/ 914400 w 1281165"/>
              <a:gd name="connsiteY3" fmla="*/ 557683 h 668621"/>
              <a:gd name="connsiteX4" fmla="*/ 803868 w 1281165"/>
              <a:gd name="connsiteY4" fmla="*/ 643094 h 668621"/>
              <a:gd name="connsiteX5" fmla="*/ 663191 w 1281165"/>
              <a:gd name="connsiteY5" fmla="*/ 668215 h 668621"/>
              <a:gd name="connsiteX6" fmla="*/ 417007 w 1281165"/>
              <a:gd name="connsiteY6" fmla="*/ 628022 h 668621"/>
              <a:gd name="connsiteX7" fmla="*/ 241161 w 1281165"/>
              <a:gd name="connsiteY7" fmla="*/ 607925 h 668621"/>
              <a:gd name="connsiteX8" fmla="*/ 140677 w 1281165"/>
              <a:gd name="connsiteY8" fmla="*/ 602901 h 668621"/>
              <a:gd name="connsiteX9" fmla="*/ 0 w 1281165"/>
              <a:gd name="connsiteY9" fmla="*/ 612949 h 66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81165" h="668621">
                <a:moveTo>
                  <a:pt x="1281165" y="0"/>
                </a:moveTo>
                <a:cubicBezTo>
                  <a:pt x="1246414" y="73688"/>
                  <a:pt x="1211664" y="147376"/>
                  <a:pt x="1170633" y="221064"/>
                </a:cubicBezTo>
                <a:cubicBezTo>
                  <a:pt x="1129602" y="294752"/>
                  <a:pt x="1077685" y="386024"/>
                  <a:pt x="1034980" y="442127"/>
                </a:cubicBezTo>
                <a:cubicBezTo>
                  <a:pt x="992274" y="498230"/>
                  <a:pt x="952919" y="524189"/>
                  <a:pt x="914400" y="557683"/>
                </a:cubicBezTo>
                <a:cubicBezTo>
                  <a:pt x="875881" y="591177"/>
                  <a:pt x="845736" y="624672"/>
                  <a:pt x="803868" y="643094"/>
                </a:cubicBezTo>
                <a:cubicBezTo>
                  <a:pt x="762000" y="661516"/>
                  <a:pt x="727668" y="670727"/>
                  <a:pt x="663191" y="668215"/>
                </a:cubicBezTo>
                <a:cubicBezTo>
                  <a:pt x="598714" y="665703"/>
                  <a:pt x="487345" y="638070"/>
                  <a:pt x="417007" y="628022"/>
                </a:cubicBezTo>
                <a:cubicBezTo>
                  <a:pt x="346669" y="617974"/>
                  <a:pt x="287216" y="612112"/>
                  <a:pt x="241161" y="607925"/>
                </a:cubicBezTo>
                <a:cubicBezTo>
                  <a:pt x="195106" y="603738"/>
                  <a:pt x="180870" y="602064"/>
                  <a:pt x="140677" y="602901"/>
                </a:cubicBezTo>
                <a:cubicBezTo>
                  <a:pt x="100484" y="603738"/>
                  <a:pt x="50242" y="608343"/>
                  <a:pt x="0" y="612949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46" name="Rett linje 45"/>
          <p:cNvCxnSpPr/>
          <p:nvPr/>
        </p:nvCxnSpPr>
        <p:spPr>
          <a:xfrm flipH="1">
            <a:off x="7862033" y="2988839"/>
            <a:ext cx="605992" cy="1345036"/>
          </a:xfrm>
          <a:prstGeom prst="line">
            <a:avLst/>
          </a:prstGeom>
          <a:ln w="1905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tt linje 48"/>
          <p:cNvCxnSpPr/>
          <p:nvPr/>
        </p:nvCxnSpPr>
        <p:spPr>
          <a:xfrm>
            <a:off x="7862032" y="4333875"/>
            <a:ext cx="43718" cy="1445426"/>
          </a:xfrm>
          <a:prstGeom prst="line">
            <a:avLst/>
          </a:prstGeom>
          <a:ln w="1905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tt linje 50"/>
          <p:cNvCxnSpPr>
            <a:endCxn id="41" idx="18"/>
          </p:cNvCxnSpPr>
          <p:nvPr/>
        </p:nvCxnSpPr>
        <p:spPr>
          <a:xfrm flipH="1">
            <a:off x="7764640" y="5779301"/>
            <a:ext cx="142984" cy="2979"/>
          </a:xfrm>
          <a:prstGeom prst="line">
            <a:avLst/>
          </a:prstGeom>
          <a:ln w="1905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tt linje 52"/>
          <p:cNvCxnSpPr>
            <a:endCxn id="42" idx="0"/>
          </p:cNvCxnSpPr>
          <p:nvPr/>
        </p:nvCxnSpPr>
        <p:spPr>
          <a:xfrm>
            <a:off x="7899286" y="5779301"/>
            <a:ext cx="191925" cy="636025"/>
          </a:xfrm>
          <a:prstGeom prst="line">
            <a:avLst/>
          </a:prstGeom>
          <a:ln w="1905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tt linje 54"/>
          <p:cNvCxnSpPr>
            <a:stCxn id="43" idx="0"/>
          </p:cNvCxnSpPr>
          <p:nvPr/>
        </p:nvCxnSpPr>
        <p:spPr>
          <a:xfrm flipH="1" flipV="1">
            <a:off x="8258175" y="3463925"/>
            <a:ext cx="365599" cy="801054"/>
          </a:xfrm>
          <a:prstGeom prst="line">
            <a:avLst/>
          </a:prstGeom>
          <a:ln w="1905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kstSylinder 55"/>
          <p:cNvSpPr txBox="1"/>
          <p:nvPr/>
        </p:nvSpPr>
        <p:spPr>
          <a:xfrm>
            <a:off x="5174951" y="1334210"/>
            <a:ext cx="2081712" cy="1015663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</a:t>
            </a:r>
            <a:r>
              <a:rPr lang="nb-NO" sz="1000" dirty="0" smtClean="0">
                <a:solidFill>
                  <a:srgbClr val="168035"/>
                </a:solidFill>
              </a:rPr>
              <a:t>    </a:t>
            </a:r>
            <a:r>
              <a:rPr lang="nb-NO" sz="1000" dirty="0" smtClean="0">
                <a:solidFill>
                  <a:srgbClr val="FF0000"/>
                </a:solidFill>
              </a:rPr>
              <a:t>Vegdekkekant</a:t>
            </a:r>
            <a:endParaRPr lang="nb-NO" sz="1000" dirty="0">
              <a:solidFill>
                <a:srgbClr val="FF0000"/>
              </a:solidFill>
            </a:endParaRPr>
          </a:p>
          <a:p>
            <a:r>
              <a:rPr lang="nb-NO" sz="1000" dirty="0">
                <a:solidFill>
                  <a:srgbClr val="168035"/>
                </a:solidFill>
              </a:rPr>
              <a:t>           </a:t>
            </a:r>
            <a:r>
              <a:rPr lang="nb-NO" sz="1000" dirty="0" smtClean="0">
                <a:solidFill>
                  <a:srgbClr val="168035"/>
                </a:solidFill>
              </a:rPr>
              <a:t>    </a:t>
            </a:r>
            <a:r>
              <a:rPr lang="nb-NO" sz="1000" dirty="0" err="1" smtClean="0">
                <a:solidFill>
                  <a:srgbClr val="FFFF00"/>
                </a:solidFill>
              </a:rPr>
              <a:t>AnnetVegarealAvgrensning</a:t>
            </a:r>
            <a:endParaRPr lang="nb-NO" sz="1000" dirty="0">
              <a:solidFill>
                <a:srgbClr val="FFFF00"/>
              </a:solidFill>
            </a:endParaRPr>
          </a:p>
          <a:p>
            <a:r>
              <a:rPr lang="nb-NO" sz="1000" dirty="0">
                <a:solidFill>
                  <a:srgbClr val="168035"/>
                </a:solidFill>
              </a:rPr>
              <a:t>           </a:t>
            </a:r>
            <a:r>
              <a:rPr lang="nb-NO" sz="1000" dirty="0" smtClean="0">
                <a:solidFill>
                  <a:srgbClr val="168035"/>
                </a:solidFill>
              </a:rPr>
              <a:t>    </a:t>
            </a:r>
            <a:r>
              <a:rPr lang="nb-NO" sz="1000" dirty="0" err="1" smtClean="0">
                <a:solidFill>
                  <a:schemeClr val="accent2"/>
                </a:solidFill>
              </a:rPr>
              <a:t>Typeveg</a:t>
            </a:r>
            <a:r>
              <a:rPr lang="nb-NO" sz="1000" dirty="0" smtClean="0">
                <a:solidFill>
                  <a:schemeClr val="accent2"/>
                </a:solidFill>
              </a:rPr>
              <a:t> </a:t>
            </a:r>
            <a:r>
              <a:rPr lang="nb-NO" sz="1000" dirty="0" err="1" smtClean="0">
                <a:solidFill>
                  <a:schemeClr val="accent2"/>
                </a:solidFill>
              </a:rPr>
              <a:t>Traktorveg</a:t>
            </a:r>
            <a:endParaRPr lang="nb-NO" sz="1000" dirty="0">
              <a:solidFill>
                <a:schemeClr val="accent2"/>
              </a:solidFill>
            </a:endParaRPr>
          </a:p>
          <a:p>
            <a:r>
              <a:rPr lang="nb-NO" sz="1000" dirty="0">
                <a:solidFill>
                  <a:srgbClr val="168035"/>
                </a:solidFill>
              </a:rPr>
              <a:t>           </a:t>
            </a:r>
            <a:r>
              <a:rPr lang="nb-NO" sz="1000" dirty="0" smtClean="0">
                <a:solidFill>
                  <a:srgbClr val="168035"/>
                </a:solidFill>
              </a:rPr>
              <a:t>    </a:t>
            </a:r>
            <a:r>
              <a:rPr lang="nb-NO" sz="1000" dirty="0" err="1" smtClean="0">
                <a:solidFill>
                  <a:srgbClr val="00B0F0"/>
                </a:solidFill>
              </a:rPr>
              <a:t>Typeveg</a:t>
            </a:r>
            <a:r>
              <a:rPr lang="nb-NO" sz="1000" dirty="0" smtClean="0">
                <a:solidFill>
                  <a:srgbClr val="00B0F0"/>
                </a:solidFill>
              </a:rPr>
              <a:t> </a:t>
            </a:r>
            <a:r>
              <a:rPr lang="nb-NO" sz="1000" dirty="0" err="1" smtClean="0">
                <a:solidFill>
                  <a:srgbClr val="00B0F0"/>
                </a:solidFill>
              </a:rPr>
              <a:t>EnkelBilveg</a:t>
            </a:r>
            <a:endParaRPr lang="nb-NO" sz="1000" dirty="0">
              <a:solidFill>
                <a:srgbClr val="00B0F0"/>
              </a:solidFill>
            </a:endParaRPr>
          </a:p>
          <a:p>
            <a:r>
              <a:rPr lang="nb-NO" sz="1000" dirty="0">
                <a:solidFill>
                  <a:schemeClr val="accent2"/>
                </a:solidFill>
              </a:rPr>
              <a:t>           </a:t>
            </a:r>
            <a:r>
              <a:rPr lang="nb-NO" sz="1000" dirty="0" smtClean="0">
                <a:solidFill>
                  <a:schemeClr val="accent2"/>
                </a:solidFill>
              </a:rPr>
              <a:t>    </a:t>
            </a:r>
            <a:r>
              <a:rPr lang="nb-NO" sz="1000" dirty="0" err="1" smtClean="0">
                <a:solidFill>
                  <a:schemeClr val="accent2"/>
                </a:solidFill>
              </a:rPr>
              <a:t>Typeveg</a:t>
            </a:r>
            <a:r>
              <a:rPr lang="nb-NO" sz="1000" dirty="0" smtClean="0">
                <a:solidFill>
                  <a:schemeClr val="accent2"/>
                </a:solidFill>
              </a:rPr>
              <a:t> </a:t>
            </a:r>
            <a:r>
              <a:rPr lang="nb-NO" sz="1000" dirty="0" err="1" smtClean="0">
                <a:solidFill>
                  <a:schemeClr val="accent2"/>
                </a:solidFill>
              </a:rPr>
              <a:t>Traktorveg</a:t>
            </a:r>
            <a:endParaRPr lang="nb-NO" sz="1000" dirty="0" smtClean="0">
              <a:solidFill>
                <a:schemeClr val="accent2"/>
              </a:solidFill>
            </a:endParaRPr>
          </a:p>
          <a:p>
            <a:r>
              <a:rPr lang="nb-NO" sz="1000" dirty="0" smtClean="0">
                <a:solidFill>
                  <a:schemeClr val="accent2"/>
                </a:solidFill>
              </a:rPr>
              <a:t>               Konnekteringslenke </a:t>
            </a:r>
            <a:r>
              <a:rPr lang="nb-NO" sz="1000" dirty="0">
                <a:solidFill>
                  <a:schemeClr val="accent2"/>
                </a:solidFill>
              </a:rPr>
              <a:t>JA</a:t>
            </a:r>
          </a:p>
        </p:txBody>
      </p:sp>
      <p:cxnSp>
        <p:nvCxnSpPr>
          <p:cNvPr id="57" name="Rett linje 56"/>
          <p:cNvCxnSpPr/>
          <p:nvPr/>
        </p:nvCxnSpPr>
        <p:spPr>
          <a:xfrm>
            <a:off x="5253184" y="1460083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tt linje 57"/>
          <p:cNvCxnSpPr/>
          <p:nvPr/>
        </p:nvCxnSpPr>
        <p:spPr>
          <a:xfrm>
            <a:off x="5253184" y="1612483"/>
            <a:ext cx="326003" cy="0"/>
          </a:xfrm>
          <a:prstGeom prst="line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tt linje 58"/>
          <p:cNvCxnSpPr/>
          <p:nvPr/>
        </p:nvCxnSpPr>
        <p:spPr>
          <a:xfrm>
            <a:off x="5253184" y="1776102"/>
            <a:ext cx="326003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tt linje 59"/>
          <p:cNvCxnSpPr/>
          <p:nvPr/>
        </p:nvCxnSpPr>
        <p:spPr>
          <a:xfrm>
            <a:off x="5253184" y="1928502"/>
            <a:ext cx="326003" cy="0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tt linje 60"/>
          <p:cNvCxnSpPr/>
          <p:nvPr/>
        </p:nvCxnSpPr>
        <p:spPr>
          <a:xfrm>
            <a:off x="5253184" y="2069683"/>
            <a:ext cx="326003" cy="0"/>
          </a:xfrm>
          <a:prstGeom prst="line">
            <a:avLst/>
          </a:prstGeom>
          <a:ln w="1905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365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31293" y="194986"/>
            <a:ext cx="10964962" cy="1101799"/>
          </a:xfrm>
        </p:spPr>
        <p:txBody>
          <a:bodyPr>
            <a:normAutofit/>
          </a:bodyPr>
          <a:lstStyle/>
          <a:p>
            <a:r>
              <a:rPr lang="nb-NO" dirty="0" smtClean="0"/>
              <a:t>Ny s</a:t>
            </a:r>
            <a:r>
              <a:rPr lang="nb-NO" dirty="0" smtClean="0"/>
              <a:t>kisse/bilde konnekteringslenke</a:t>
            </a:r>
            <a:endParaRPr lang="nb-NO" dirty="0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93" y="1908276"/>
            <a:ext cx="5429873" cy="4498609"/>
          </a:xfrm>
          <a:prstGeom prst="rect">
            <a:avLst/>
          </a:prstGeom>
        </p:spPr>
      </p:pic>
      <p:sp>
        <p:nvSpPr>
          <p:cNvPr id="14" name="Frihåndsform 13"/>
          <p:cNvSpPr/>
          <p:nvPr/>
        </p:nvSpPr>
        <p:spPr>
          <a:xfrm>
            <a:off x="628022" y="2456822"/>
            <a:ext cx="2280976" cy="1140488"/>
          </a:xfrm>
          <a:custGeom>
            <a:avLst/>
            <a:gdLst>
              <a:gd name="connsiteX0" fmla="*/ 0 w 2280976"/>
              <a:gd name="connsiteY0" fmla="*/ 0 h 1140488"/>
              <a:gd name="connsiteX1" fmla="*/ 160774 w 2280976"/>
              <a:gd name="connsiteY1" fmla="*/ 55266 h 1140488"/>
              <a:gd name="connsiteX2" fmla="*/ 452176 w 2280976"/>
              <a:gd name="connsiteY2" fmla="*/ 170822 h 1140488"/>
              <a:gd name="connsiteX3" fmla="*/ 818941 w 2280976"/>
              <a:gd name="connsiteY3" fmla="*/ 371789 h 1140488"/>
              <a:gd name="connsiteX4" fmla="*/ 1130440 w 2280976"/>
              <a:gd name="connsiteY4" fmla="*/ 537587 h 1140488"/>
              <a:gd name="connsiteX5" fmla="*/ 1612760 w 2280976"/>
              <a:gd name="connsiteY5" fmla="*/ 803868 h 1140488"/>
              <a:gd name="connsiteX6" fmla="*/ 1899138 w 2280976"/>
              <a:gd name="connsiteY6" fmla="*/ 954593 h 1140488"/>
              <a:gd name="connsiteX7" fmla="*/ 2170444 w 2280976"/>
              <a:gd name="connsiteY7" fmla="*/ 1100294 h 1140488"/>
              <a:gd name="connsiteX8" fmla="*/ 2280976 w 2280976"/>
              <a:gd name="connsiteY8" fmla="*/ 1140488 h 114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0976" h="1140488">
                <a:moveTo>
                  <a:pt x="0" y="0"/>
                </a:moveTo>
                <a:cubicBezTo>
                  <a:pt x="42705" y="13398"/>
                  <a:pt x="85411" y="26796"/>
                  <a:pt x="160774" y="55266"/>
                </a:cubicBezTo>
                <a:cubicBezTo>
                  <a:pt x="236137" y="83736"/>
                  <a:pt x="342482" y="118068"/>
                  <a:pt x="452176" y="170822"/>
                </a:cubicBezTo>
                <a:cubicBezTo>
                  <a:pt x="561871" y="223576"/>
                  <a:pt x="818941" y="371789"/>
                  <a:pt x="818941" y="371789"/>
                </a:cubicBezTo>
                <a:lnTo>
                  <a:pt x="1130440" y="537587"/>
                </a:lnTo>
                <a:lnTo>
                  <a:pt x="1612760" y="803868"/>
                </a:lnTo>
                <a:cubicBezTo>
                  <a:pt x="1740876" y="873369"/>
                  <a:pt x="1899138" y="954593"/>
                  <a:pt x="1899138" y="954593"/>
                </a:cubicBezTo>
                <a:cubicBezTo>
                  <a:pt x="1992085" y="1003997"/>
                  <a:pt x="2106805" y="1069312"/>
                  <a:pt x="2170444" y="1100294"/>
                </a:cubicBezTo>
                <a:cubicBezTo>
                  <a:pt x="2234083" y="1131276"/>
                  <a:pt x="2257529" y="1135882"/>
                  <a:pt x="2280976" y="1140488"/>
                </a:cubicBezTo>
              </a:path>
            </a:pathLst>
          </a:cu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Frihåndsform 15"/>
          <p:cNvSpPr/>
          <p:nvPr/>
        </p:nvSpPr>
        <p:spPr>
          <a:xfrm>
            <a:off x="628022" y="2607547"/>
            <a:ext cx="2697982" cy="1502229"/>
          </a:xfrm>
          <a:custGeom>
            <a:avLst/>
            <a:gdLst>
              <a:gd name="connsiteX0" fmla="*/ 0 w 2697982"/>
              <a:gd name="connsiteY0" fmla="*/ 0 h 1502229"/>
              <a:gd name="connsiteX1" fmla="*/ 261257 w 2697982"/>
              <a:gd name="connsiteY1" fmla="*/ 105508 h 1502229"/>
              <a:gd name="connsiteX2" fmla="*/ 502418 w 2697982"/>
              <a:gd name="connsiteY2" fmla="*/ 216040 h 1502229"/>
              <a:gd name="connsiteX3" fmla="*/ 894303 w 2697982"/>
              <a:gd name="connsiteY3" fmla="*/ 417007 h 1502229"/>
              <a:gd name="connsiteX4" fmla="*/ 1230923 w 2697982"/>
              <a:gd name="connsiteY4" fmla="*/ 602901 h 1502229"/>
              <a:gd name="connsiteX5" fmla="*/ 1678075 w 2697982"/>
              <a:gd name="connsiteY5" fmla="*/ 839038 h 1502229"/>
              <a:gd name="connsiteX6" fmla="*/ 2019719 w 2697982"/>
              <a:gd name="connsiteY6" fmla="*/ 1050053 h 1502229"/>
              <a:gd name="connsiteX7" fmla="*/ 2381459 w 2697982"/>
              <a:gd name="connsiteY7" fmla="*/ 1245996 h 1502229"/>
              <a:gd name="connsiteX8" fmla="*/ 2587451 w 2697982"/>
              <a:gd name="connsiteY8" fmla="*/ 1386673 h 1502229"/>
              <a:gd name="connsiteX9" fmla="*/ 2697982 w 2697982"/>
              <a:gd name="connsiteY9" fmla="*/ 1502229 h 1502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7982" h="1502229">
                <a:moveTo>
                  <a:pt x="0" y="0"/>
                </a:moveTo>
                <a:cubicBezTo>
                  <a:pt x="88760" y="34750"/>
                  <a:pt x="177521" y="69501"/>
                  <a:pt x="261257" y="105508"/>
                </a:cubicBezTo>
                <a:cubicBezTo>
                  <a:pt x="344993" y="141515"/>
                  <a:pt x="396910" y="164124"/>
                  <a:pt x="502418" y="216040"/>
                </a:cubicBezTo>
                <a:cubicBezTo>
                  <a:pt x="607926" y="267957"/>
                  <a:pt x="772886" y="352530"/>
                  <a:pt x="894303" y="417007"/>
                </a:cubicBezTo>
                <a:cubicBezTo>
                  <a:pt x="1015721" y="481484"/>
                  <a:pt x="1100294" y="532563"/>
                  <a:pt x="1230923" y="602901"/>
                </a:cubicBezTo>
                <a:cubicBezTo>
                  <a:pt x="1361552" y="673239"/>
                  <a:pt x="1546609" y="764513"/>
                  <a:pt x="1678075" y="839038"/>
                </a:cubicBezTo>
                <a:cubicBezTo>
                  <a:pt x="1809541" y="913563"/>
                  <a:pt x="1902488" y="982227"/>
                  <a:pt x="2019719" y="1050053"/>
                </a:cubicBezTo>
                <a:cubicBezTo>
                  <a:pt x="2136950" y="1117879"/>
                  <a:pt x="2286837" y="1189893"/>
                  <a:pt x="2381459" y="1245996"/>
                </a:cubicBezTo>
                <a:cubicBezTo>
                  <a:pt x="2476081" y="1302099"/>
                  <a:pt x="2534697" y="1343968"/>
                  <a:pt x="2587451" y="1386673"/>
                </a:cubicBezTo>
                <a:cubicBezTo>
                  <a:pt x="2640205" y="1429378"/>
                  <a:pt x="2669093" y="1465803"/>
                  <a:pt x="2697982" y="1502229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7" name="Frihåndsform 16"/>
          <p:cNvSpPr/>
          <p:nvPr/>
        </p:nvSpPr>
        <p:spPr>
          <a:xfrm>
            <a:off x="4516734" y="5164853"/>
            <a:ext cx="1542422" cy="1210826"/>
          </a:xfrm>
          <a:custGeom>
            <a:avLst/>
            <a:gdLst>
              <a:gd name="connsiteX0" fmla="*/ 1542422 w 1542422"/>
              <a:gd name="connsiteY0" fmla="*/ 1210826 h 1210826"/>
              <a:gd name="connsiteX1" fmla="*/ 1391697 w 1542422"/>
              <a:gd name="connsiteY1" fmla="*/ 1155560 h 1210826"/>
              <a:gd name="connsiteX2" fmla="*/ 1210826 w 1542422"/>
              <a:gd name="connsiteY2" fmla="*/ 1070149 h 1210826"/>
              <a:gd name="connsiteX3" fmla="*/ 1004835 w 1542422"/>
              <a:gd name="connsiteY3" fmla="*/ 954593 h 1210826"/>
              <a:gd name="connsiteX4" fmla="*/ 823965 w 1542422"/>
              <a:gd name="connsiteY4" fmla="*/ 844061 h 1210826"/>
              <a:gd name="connsiteX5" fmla="*/ 653143 w 1542422"/>
              <a:gd name="connsiteY5" fmla="*/ 698360 h 1210826"/>
              <a:gd name="connsiteX6" fmla="*/ 482321 w 1542422"/>
              <a:gd name="connsiteY6" fmla="*/ 532562 h 1210826"/>
              <a:gd name="connsiteX7" fmla="*/ 306475 w 1542422"/>
              <a:gd name="connsiteY7" fmla="*/ 381837 h 1210826"/>
              <a:gd name="connsiteX8" fmla="*/ 125604 w 1542422"/>
              <a:gd name="connsiteY8" fmla="*/ 150725 h 1210826"/>
              <a:gd name="connsiteX9" fmla="*/ 0 w 1542422"/>
              <a:gd name="connsiteY9" fmla="*/ 0 h 1210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42422" h="1210826">
                <a:moveTo>
                  <a:pt x="1542422" y="1210826"/>
                </a:moveTo>
                <a:cubicBezTo>
                  <a:pt x="1494692" y="1194916"/>
                  <a:pt x="1446963" y="1179006"/>
                  <a:pt x="1391697" y="1155560"/>
                </a:cubicBezTo>
                <a:cubicBezTo>
                  <a:pt x="1336431" y="1132114"/>
                  <a:pt x="1275303" y="1103643"/>
                  <a:pt x="1210826" y="1070149"/>
                </a:cubicBezTo>
                <a:cubicBezTo>
                  <a:pt x="1146349" y="1036655"/>
                  <a:pt x="1069312" y="992274"/>
                  <a:pt x="1004835" y="954593"/>
                </a:cubicBezTo>
                <a:cubicBezTo>
                  <a:pt x="940358" y="916912"/>
                  <a:pt x="882580" y="886766"/>
                  <a:pt x="823965" y="844061"/>
                </a:cubicBezTo>
                <a:cubicBezTo>
                  <a:pt x="765350" y="801355"/>
                  <a:pt x="710084" y="750276"/>
                  <a:pt x="653143" y="698360"/>
                </a:cubicBezTo>
                <a:cubicBezTo>
                  <a:pt x="596202" y="646444"/>
                  <a:pt x="540099" y="585316"/>
                  <a:pt x="482321" y="532562"/>
                </a:cubicBezTo>
                <a:cubicBezTo>
                  <a:pt x="424543" y="479808"/>
                  <a:pt x="365928" y="445476"/>
                  <a:pt x="306475" y="381837"/>
                </a:cubicBezTo>
                <a:cubicBezTo>
                  <a:pt x="247022" y="318198"/>
                  <a:pt x="176683" y="214364"/>
                  <a:pt x="125604" y="150725"/>
                </a:cubicBezTo>
                <a:cubicBezTo>
                  <a:pt x="74525" y="87086"/>
                  <a:pt x="37262" y="43543"/>
                  <a:pt x="0" y="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5" name="Frihåndsform 44"/>
          <p:cNvSpPr/>
          <p:nvPr/>
        </p:nvSpPr>
        <p:spPr>
          <a:xfrm>
            <a:off x="3622431" y="4019341"/>
            <a:ext cx="2441749" cy="2205613"/>
          </a:xfrm>
          <a:custGeom>
            <a:avLst/>
            <a:gdLst>
              <a:gd name="connsiteX0" fmla="*/ 2441749 w 2441749"/>
              <a:gd name="connsiteY0" fmla="*/ 2205613 h 2205613"/>
              <a:gd name="connsiteX1" fmla="*/ 2240782 w 2441749"/>
              <a:gd name="connsiteY1" fmla="*/ 2125226 h 2205613"/>
              <a:gd name="connsiteX2" fmla="*/ 2004646 w 2441749"/>
              <a:gd name="connsiteY2" fmla="*/ 2009670 h 2205613"/>
              <a:gd name="connsiteX3" fmla="*/ 1823776 w 2441749"/>
              <a:gd name="connsiteY3" fmla="*/ 1889090 h 2205613"/>
              <a:gd name="connsiteX4" fmla="*/ 1617784 w 2441749"/>
              <a:gd name="connsiteY4" fmla="*/ 1723292 h 2205613"/>
              <a:gd name="connsiteX5" fmla="*/ 1376624 w 2441749"/>
              <a:gd name="connsiteY5" fmla="*/ 1487156 h 2205613"/>
              <a:gd name="connsiteX6" fmla="*/ 1125415 w 2441749"/>
              <a:gd name="connsiteY6" fmla="*/ 1220874 h 2205613"/>
              <a:gd name="connsiteX7" fmla="*/ 939521 w 2441749"/>
              <a:gd name="connsiteY7" fmla="*/ 989762 h 2205613"/>
              <a:gd name="connsiteX8" fmla="*/ 768699 w 2441749"/>
              <a:gd name="connsiteY8" fmla="*/ 738554 h 2205613"/>
              <a:gd name="connsiteX9" fmla="*/ 622998 w 2441749"/>
              <a:gd name="connsiteY9" fmla="*/ 527538 h 2205613"/>
              <a:gd name="connsiteX10" fmla="*/ 381837 w 2441749"/>
              <a:gd name="connsiteY10" fmla="*/ 296426 h 2205613"/>
              <a:gd name="connsiteX11" fmla="*/ 65314 w 2441749"/>
              <a:gd name="connsiteY11" fmla="*/ 60290 h 2205613"/>
              <a:gd name="connsiteX12" fmla="*/ 0 w 2441749"/>
              <a:gd name="connsiteY12" fmla="*/ 0 h 2205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41749" h="2205613">
                <a:moveTo>
                  <a:pt x="2441749" y="2205613"/>
                </a:moveTo>
                <a:cubicBezTo>
                  <a:pt x="2377690" y="2181748"/>
                  <a:pt x="2313632" y="2157883"/>
                  <a:pt x="2240782" y="2125226"/>
                </a:cubicBezTo>
                <a:cubicBezTo>
                  <a:pt x="2167932" y="2092569"/>
                  <a:pt x="2074147" y="2049026"/>
                  <a:pt x="2004646" y="2009670"/>
                </a:cubicBezTo>
                <a:cubicBezTo>
                  <a:pt x="1935145" y="1970314"/>
                  <a:pt x="1888253" y="1936820"/>
                  <a:pt x="1823776" y="1889090"/>
                </a:cubicBezTo>
                <a:cubicBezTo>
                  <a:pt x="1759299" y="1841360"/>
                  <a:pt x="1692309" y="1790281"/>
                  <a:pt x="1617784" y="1723292"/>
                </a:cubicBezTo>
                <a:cubicBezTo>
                  <a:pt x="1543259" y="1656303"/>
                  <a:pt x="1458685" y="1570892"/>
                  <a:pt x="1376624" y="1487156"/>
                </a:cubicBezTo>
                <a:cubicBezTo>
                  <a:pt x="1294562" y="1403420"/>
                  <a:pt x="1198265" y="1303773"/>
                  <a:pt x="1125415" y="1220874"/>
                </a:cubicBezTo>
                <a:cubicBezTo>
                  <a:pt x="1052564" y="1137975"/>
                  <a:pt x="998974" y="1070149"/>
                  <a:pt x="939521" y="989762"/>
                </a:cubicBezTo>
                <a:cubicBezTo>
                  <a:pt x="880068" y="909375"/>
                  <a:pt x="821453" y="815591"/>
                  <a:pt x="768699" y="738554"/>
                </a:cubicBezTo>
                <a:cubicBezTo>
                  <a:pt x="715945" y="661517"/>
                  <a:pt x="687475" y="601226"/>
                  <a:pt x="622998" y="527538"/>
                </a:cubicBezTo>
                <a:cubicBezTo>
                  <a:pt x="558521" y="453850"/>
                  <a:pt x="474784" y="374301"/>
                  <a:pt x="381837" y="296426"/>
                </a:cubicBezTo>
                <a:cubicBezTo>
                  <a:pt x="288890" y="218551"/>
                  <a:pt x="128953" y="109694"/>
                  <a:pt x="65314" y="60290"/>
                </a:cubicBezTo>
                <a:cubicBezTo>
                  <a:pt x="1675" y="10886"/>
                  <a:pt x="837" y="5443"/>
                  <a:pt x="0" y="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7" name="Frihåndsform 46"/>
          <p:cNvSpPr/>
          <p:nvPr/>
        </p:nvSpPr>
        <p:spPr>
          <a:xfrm>
            <a:off x="2919046" y="3019530"/>
            <a:ext cx="442941" cy="594759"/>
          </a:xfrm>
          <a:custGeom>
            <a:avLst/>
            <a:gdLst>
              <a:gd name="connsiteX0" fmla="*/ 0 w 442941"/>
              <a:gd name="connsiteY0" fmla="*/ 577780 h 594759"/>
              <a:gd name="connsiteX1" fmla="*/ 90435 w 442941"/>
              <a:gd name="connsiteY1" fmla="*/ 592852 h 594759"/>
              <a:gd name="connsiteX2" fmla="*/ 165798 w 442941"/>
              <a:gd name="connsiteY2" fmla="*/ 587828 h 594759"/>
              <a:gd name="connsiteX3" fmla="*/ 266281 w 442941"/>
              <a:gd name="connsiteY3" fmla="*/ 532562 h 594759"/>
              <a:gd name="connsiteX4" fmla="*/ 361741 w 442941"/>
              <a:gd name="connsiteY4" fmla="*/ 437103 h 594759"/>
              <a:gd name="connsiteX5" fmla="*/ 422031 w 442941"/>
              <a:gd name="connsiteY5" fmla="*/ 276329 h 594759"/>
              <a:gd name="connsiteX6" fmla="*/ 442128 w 442941"/>
              <a:gd name="connsiteY6" fmla="*/ 100483 h 594759"/>
              <a:gd name="connsiteX7" fmla="*/ 437103 w 442941"/>
              <a:gd name="connsiteY7" fmla="*/ 0 h 594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2941" h="594759">
                <a:moveTo>
                  <a:pt x="0" y="577780"/>
                </a:moveTo>
                <a:cubicBezTo>
                  <a:pt x="31401" y="584478"/>
                  <a:pt x="62802" y="591177"/>
                  <a:pt x="90435" y="592852"/>
                </a:cubicBezTo>
                <a:cubicBezTo>
                  <a:pt x="118068" y="594527"/>
                  <a:pt x="136490" y="597876"/>
                  <a:pt x="165798" y="587828"/>
                </a:cubicBezTo>
                <a:cubicBezTo>
                  <a:pt x="195106" y="577780"/>
                  <a:pt x="233624" y="557683"/>
                  <a:pt x="266281" y="532562"/>
                </a:cubicBezTo>
                <a:cubicBezTo>
                  <a:pt x="298938" y="507441"/>
                  <a:pt x="335783" y="479808"/>
                  <a:pt x="361741" y="437103"/>
                </a:cubicBezTo>
                <a:cubicBezTo>
                  <a:pt x="387699" y="394397"/>
                  <a:pt x="408633" y="332432"/>
                  <a:pt x="422031" y="276329"/>
                </a:cubicBezTo>
                <a:cubicBezTo>
                  <a:pt x="435429" y="220226"/>
                  <a:pt x="439616" y="146538"/>
                  <a:pt x="442128" y="100483"/>
                </a:cubicBezTo>
                <a:cubicBezTo>
                  <a:pt x="444640" y="54428"/>
                  <a:pt x="440871" y="27214"/>
                  <a:pt x="437103" y="0"/>
                </a:cubicBezTo>
              </a:path>
            </a:pathLst>
          </a:custGeom>
          <a:noFill/>
          <a:ln w="95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48" name="Frihåndsform 47"/>
          <p:cNvSpPr/>
          <p:nvPr/>
        </p:nvSpPr>
        <p:spPr>
          <a:xfrm>
            <a:off x="3586972" y="3491802"/>
            <a:ext cx="206281" cy="517490"/>
          </a:xfrm>
          <a:custGeom>
            <a:avLst/>
            <a:gdLst>
              <a:gd name="connsiteX0" fmla="*/ 35459 w 206281"/>
              <a:gd name="connsiteY0" fmla="*/ 517490 h 517490"/>
              <a:gd name="connsiteX1" fmla="*/ 10338 w 206281"/>
              <a:gd name="connsiteY1" fmla="*/ 472273 h 517490"/>
              <a:gd name="connsiteX2" fmla="*/ 290 w 206281"/>
              <a:gd name="connsiteY2" fmla="*/ 381838 h 517490"/>
              <a:gd name="connsiteX3" fmla="*/ 20386 w 206281"/>
              <a:gd name="connsiteY3" fmla="*/ 311499 h 517490"/>
              <a:gd name="connsiteX4" fmla="*/ 85701 w 206281"/>
              <a:gd name="connsiteY4" fmla="*/ 190919 h 517490"/>
              <a:gd name="connsiteX5" fmla="*/ 206281 w 206281"/>
              <a:gd name="connsiteY5" fmla="*/ 0 h 51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281" h="517490">
                <a:moveTo>
                  <a:pt x="35459" y="517490"/>
                </a:moveTo>
                <a:cubicBezTo>
                  <a:pt x="25829" y="506185"/>
                  <a:pt x="16199" y="494881"/>
                  <a:pt x="10338" y="472273"/>
                </a:cubicBezTo>
                <a:cubicBezTo>
                  <a:pt x="4477" y="449665"/>
                  <a:pt x="-1385" y="408634"/>
                  <a:pt x="290" y="381838"/>
                </a:cubicBezTo>
                <a:cubicBezTo>
                  <a:pt x="1965" y="355042"/>
                  <a:pt x="6151" y="343319"/>
                  <a:pt x="20386" y="311499"/>
                </a:cubicBezTo>
                <a:cubicBezTo>
                  <a:pt x="34621" y="279679"/>
                  <a:pt x="54719" y="242835"/>
                  <a:pt x="85701" y="190919"/>
                </a:cubicBezTo>
                <a:cubicBezTo>
                  <a:pt x="116683" y="139003"/>
                  <a:pt x="161482" y="69501"/>
                  <a:pt x="206281" y="0"/>
                </a:cubicBezTo>
              </a:path>
            </a:pathLst>
          </a:custGeom>
          <a:noFill/>
          <a:ln w="95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0" name="Frihåndsform 49"/>
          <p:cNvSpPr/>
          <p:nvPr/>
        </p:nvSpPr>
        <p:spPr>
          <a:xfrm>
            <a:off x="3125037" y="4109776"/>
            <a:ext cx="286024" cy="763675"/>
          </a:xfrm>
          <a:custGeom>
            <a:avLst/>
            <a:gdLst>
              <a:gd name="connsiteX0" fmla="*/ 205992 w 286024"/>
              <a:gd name="connsiteY0" fmla="*/ 0 h 763675"/>
              <a:gd name="connsiteX1" fmla="*/ 251209 w 286024"/>
              <a:gd name="connsiteY1" fmla="*/ 75362 h 763675"/>
              <a:gd name="connsiteX2" fmla="*/ 276330 w 286024"/>
              <a:gd name="connsiteY2" fmla="*/ 160773 h 763675"/>
              <a:gd name="connsiteX3" fmla="*/ 281354 w 286024"/>
              <a:gd name="connsiteY3" fmla="*/ 261257 h 763675"/>
              <a:gd name="connsiteX4" fmla="*/ 211016 w 286024"/>
              <a:gd name="connsiteY4" fmla="*/ 437103 h 763675"/>
              <a:gd name="connsiteX5" fmla="*/ 105508 w 286024"/>
              <a:gd name="connsiteY5" fmla="*/ 622998 h 763675"/>
              <a:gd name="connsiteX6" fmla="*/ 0 w 286024"/>
              <a:gd name="connsiteY6" fmla="*/ 763675 h 76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024" h="763675">
                <a:moveTo>
                  <a:pt x="205992" y="0"/>
                </a:moveTo>
                <a:cubicBezTo>
                  <a:pt x="222739" y="24283"/>
                  <a:pt x="239486" y="48567"/>
                  <a:pt x="251209" y="75362"/>
                </a:cubicBezTo>
                <a:cubicBezTo>
                  <a:pt x="262932" y="102158"/>
                  <a:pt x="271306" y="129791"/>
                  <a:pt x="276330" y="160773"/>
                </a:cubicBezTo>
                <a:cubicBezTo>
                  <a:pt x="281354" y="191756"/>
                  <a:pt x="292240" y="215202"/>
                  <a:pt x="281354" y="261257"/>
                </a:cubicBezTo>
                <a:cubicBezTo>
                  <a:pt x="270468" y="307312"/>
                  <a:pt x="240324" y="376813"/>
                  <a:pt x="211016" y="437103"/>
                </a:cubicBezTo>
                <a:cubicBezTo>
                  <a:pt x="181708" y="497393"/>
                  <a:pt x="140677" y="568569"/>
                  <a:pt x="105508" y="622998"/>
                </a:cubicBezTo>
                <a:cubicBezTo>
                  <a:pt x="70339" y="677427"/>
                  <a:pt x="35169" y="720551"/>
                  <a:pt x="0" y="763675"/>
                </a:cubicBezTo>
              </a:path>
            </a:pathLst>
          </a:custGeom>
          <a:noFill/>
          <a:ln w="95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2" name="Frihåndsform 51"/>
          <p:cNvSpPr/>
          <p:nvPr/>
        </p:nvSpPr>
        <p:spPr>
          <a:xfrm>
            <a:off x="3280787" y="5131247"/>
            <a:ext cx="1339284" cy="1084017"/>
          </a:xfrm>
          <a:custGeom>
            <a:avLst/>
            <a:gdLst>
              <a:gd name="connsiteX0" fmla="*/ 1240971 w 1339284"/>
              <a:gd name="connsiteY0" fmla="*/ 28582 h 1084017"/>
              <a:gd name="connsiteX1" fmla="*/ 1185705 w 1339284"/>
              <a:gd name="connsiteY1" fmla="*/ 3461 h 1084017"/>
              <a:gd name="connsiteX2" fmla="*/ 1125415 w 1339284"/>
              <a:gd name="connsiteY2" fmla="*/ 3461 h 1084017"/>
              <a:gd name="connsiteX3" fmla="*/ 1065125 w 1339284"/>
              <a:gd name="connsiteY3" fmla="*/ 33606 h 1084017"/>
              <a:gd name="connsiteX4" fmla="*/ 1029956 w 1339284"/>
              <a:gd name="connsiteY4" fmla="*/ 88872 h 1084017"/>
              <a:gd name="connsiteX5" fmla="*/ 1029956 w 1339284"/>
              <a:gd name="connsiteY5" fmla="*/ 154186 h 1084017"/>
              <a:gd name="connsiteX6" fmla="*/ 1050053 w 1339284"/>
              <a:gd name="connsiteY6" fmla="*/ 239597 h 1084017"/>
              <a:gd name="connsiteX7" fmla="*/ 1115367 w 1339284"/>
              <a:gd name="connsiteY7" fmla="*/ 325008 h 1084017"/>
              <a:gd name="connsiteX8" fmla="*/ 1175657 w 1339284"/>
              <a:gd name="connsiteY8" fmla="*/ 395346 h 1084017"/>
              <a:gd name="connsiteX9" fmla="*/ 1200778 w 1339284"/>
              <a:gd name="connsiteY9" fmla="*/ 510902 h 1084017"/>
              <a:gd name="connsiteX10" fmla="*/ 1276140 w 1339284"/>
              <a:gd name="connsiteY10" fmla="*/ 621434 h 1084017"/>
              <a:gd name="connsiteX11" fmla="*/ 1331406 w 1339284"/>
              <a:gd name="connsiteY11" fmla="*/ 706845 h 1084017"/>
              <a:gd name="connsiteX12" fmla="*/ 1331406 w 1339284"/>
              <a:gd name="connsiteY12" fmla="*/ 807329 h 1084017"/>
              <a:gd name="connsiteX13" fmla="*/ 1261068 w 1339284"/>
              <a:gd name="connsiteY13" fmla="*/ 877667 h 1084017"/>
              <a:gd name="connsiteX14" fmla="*/ 1185705 w 1339284"/>
              <a:gd name="connsiteY14" fmla="*/ 983175 h 1084017"/>
              <a:gd name="connsiteX15" fmla="*/ 1140488 w 1339284"/>
              <a:gd name="connsiteY15" fmla="*/ 1058538 h 1084017"/>
              <a:gd name="connsiteX16" fmla="*/ 984738 w 1339284"/>
              <a:gd name="connsiteY16" fmla="*/ 1083658 h 1084017"/>
              <a:gd name="connsiteX17" fmla="*/ 798844 w 1339284"/>
              <a:gd name="connsiteY17" fmla="*/ 1043465 h 1084017"/>
              <a:gd name="connsiteX18" fmla="*/ 638070 w 1339284"/>
              <a:gd name="connsiteY18" fmla="*/ 978151 h 1084017"/>
              <a:gd name="connsiteX19" fmla="*/ 582804 w 1339284"/>
              <a:gd name="connsiteY19" fmla="*/ 932933 h 1084017"/>
              <a:gd name="connsiteX20" fmla="*/ 602901 w 1339284"/>
              <a:gd name="connsiteY20" fmla="*/ 787232 h 1084017"/>
              <a:gd name="connsiteX21" fmla="*/ 698360 w 1339284"/>
              <a:gd name="connsiteY21" fmla="*/ 586265 h 1084017"/>
              <a:gd name="connsiteX22" fmla="*/ 653143 w 1339284"/>
              <a:gd name="connsiteY22" fmla="*/ 435540 h 1084017"/>
              <a:gd name="connsiteX23" fmla="*/ 472272 w 1339284"/>
              <a:gd name="connsiteY23" fmla="*/ 269742 h 1084017"/>
              <a:gd name="connsiteX24" fmla="*/ 200967 w 1339284"/>
              <a:gd name="connsiteY24" fmla="*/ 144138 h 1084017"/>
              <a:gd name="connsiteX25" fmla="*/ 65314 w 1339284"/>
              <a:gd name="connsiteY25" fmla="*/ 78823 h 1084017"/>
              <a:gd name="connsiteX26" fmla="*/ 0 w 1339284"/>
              <a:gd name="connsiteY26" fmla="*/ 73799 h 1084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339284" h="1084017">
                <a:moveTo>
                  <a:pt x="1240971" y="28582"/>
                </a:moveTo>
                <a:cubicBezTo>
                  <a:pt x="1222967" y="18115"/>
                  <a:pt x="1204964" y="7648"/>
                  <a:pt x="1185705" y="3461"/>
                </a:cubicBezTo>
                <a:cubicBezTo>
                  <a:pt x="1166446" y="-726"/>
                  <a:pt x="1145512" y="-1563"/>
                  <a:pt x="1125415" y="3461"/>
                </a:cubicBezTo>
                <a:cubicBezTo>
                  <a:pt x="1105318" y="8485"/>
                  <a:pt x="1081035" y="19371"/>
                  <a:pt x="1065125" y="33606"/>
                </a:cubicBezTo>
                <a:cubicBezTo>
                  <a:pt x="1049215" y="47841"/>
                  <a:pt x="1035817" y="68775"/>
                  <a:pt x="1029956" y="88872"/>
                </a:cubicBezTo>
                <a:cubicBezTo>
                  <a:pt x="1024095" y="108969"/>
                  <a:pt x="1026606" y="129065"/>
                  <a:pt x="1029956" y="154186"/>
                </a:cubicBezTo>
                <a:cubicBezTo>
                  <a:pt x="1033306" y="179307"/>
                  <a:pt x="1035818" y="211127"/>
                  <a:pt x="1050053" y="239597"/>
                </a:cubicBezTo>
                <a:cubicBezTo>
                  <a:pt x="1064288" y="268067"/>
                  <a:pt x="1094433" y="299050"/>
                  <a:pt x="1115367" y="325008"/>
                </a:cubicBezTo>
                <a:cubicBezTo>
                  <a:pt x="1136301" y="350966"/>
                  <a:pt x="1161422" y="364364"/>
                  <a:pt x="1175657" y="395346"/>
                </a:cubicBezTo>
                <a:cubicBezTo>
                  <a:pt x="1189892" y="426328"/>
                  <a:pt x="1184031" y="473221"/>
                  <a:pt x="1200778" y="510902"/>
                </a:cubicBezTo>
                <a:cubicBezTo>
                  <a:pt x="1217525" y="548583"/>
                  <a:pt x="1254369" y="588777"/>
                  <a:pt x="1276140" y="621434"/>
                </a:cubicBezTo>
                <a:cubicBezTo>
                  <a:pt x="1297911" y="654091"/>
                  <a:pt x="1322195" y="675863"/>
                  <a:pt x="1331406" y="706845"/>
                </a:cubicBezTo>
                <a:cubicBezTo>
                  <a:pt x="1340617" y="737827"/>
                  <a:pt x="1343129" y="778859"/>
                  <a:pt x="1331406" y="807329"/>
                </a:cubicBezTo>
                <a:cubicBezTo>
                  <a:pt x="1319683" y="835799"/>
                  <a:pt x="1285351" y="848359"/>
                  <a:pt x="1261068" y="877667"/>
                </a:cubicBezTo>
                <a:cubicBezTo>
                  <a:pt x="1236785" y="906975"/>
                  <a:pt x="1205802" y="953030"/>
                  <a:pt x="1185705" y="983175"/>
                </a:cubicBezTo>
                <a:cubicBezTo>
                  <a:pt x="1165608" y="1013320"/>
                  <a:pt x="1173982" y="1041791"/>
                  <a:pt x="1140488" y="1058538"/>
                </a:cubicBezTo>
                <a:cubicBezTo>
                  <a:pt x="1106994" y="1075285"/>
                  <a:pt x="1041679" y="1086170"/>
                  <a:pt x="984738" y="1083658"/>
                </a:cubicBezTo>
                <a:cubicBezTo>
                  <a:pt x="927797" y="1081146"/>
                  <a:pt x="856622" y="1061049"/>
                  <a:pt x="798844" y="1043465"/>
                </a:cubicBezTo>
                <a:cubicBezTo>
                  <a:pt x="741066" y="1025881"/>
                  <a:pt x="674077" y="996573"/>
                  <a:pt x="638070" y="978151"/>
                </a:cubicBezTo>
                <a:cubicBezTo>
                  <a:pt x="602063" y="959729"/>
                  <a:pt x="588665" y="964753"/>
                  <a:pt x="582804" y="932933"/>
                </a:cubicBezTo>
                <a:cubicBezTo>
                  <a:pt x="576943" y="901113"/>
                  <a:pt x="583642" y="845010"/>
                  <a:pt x="602901" y="787232"/>
                </a:cubicBezTo>
                <a:cubicBezTo>
                  <a:pt x="622160" y="729454"/>
                  <a:pt x="689986" y="644880"/>
                  <a:pt x="698360" y="586265"/>
                </a:cubicBezTo>
                <a:cubicBezTo>
                  <a:pt x="706734" y="527650"/>
                  <a:pt x="690824" y="488294"/>
                  <a:pt x="653143" y="435540"/>
                </a:cubicBezTo>
                <a:cubicBezTo>
                  <a:pt x="615462" y="382786"/>
                  <a:pt x="547635" y="318309"/>
                  <a:pt x="472272" y="269742"/>
                </a:cubicBezTo>
                <a:cubicBezTo>
                  <a:pt x="396909" y="221175"/>
                  <a:pt x="268793" y="175958"/>
                  <a:pt x="200967" y="144138"/>
                </a:cubicBezTo>
                <a:cubicBezTo>
                  <a:pt x="133141" y="112318"/>
                  <a:pt x="98808" y="90546"/>
                  <a:pt x="65314" y="78823"/>
                </a:cubicBezTo>
                <a:cubicBezTo>
                  <a:pt x="31820" y="67100"/>
                  <a:pt x="15910" y="70449"/>
                  <a:pt x="0" y="73799"/>
                </a:cubicBezTo>
              </a:path>
            </a:pathLst>
          </a:custGeom>
          <a:noFill/>
          <a:ln w="95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2" name="Frihåndsform 61"/>
          <p:cNvSpPr/>
          <p:nvPr/>
        </p:nvSpPr>
        <p:spPr>
          <a:xfrm>
            <a:off x="628022" y="2527160"/>
            <a:ext cx="5426110" cy="3768132"/>
          </a:xfrm>
          <a:custGeom>
            <a:avLst/>
            <a:gdLst>
              <a:gd name="connsiteX0" fmla="*/ 0 w 5426110"/>
              <a:gd name="connsiteY0" fmla="*/ 0 h 3768132"/>
              <a:gd name="connsiteX1" fmla="*/ 226088 w 5426110"/>
              <a:gd name="connsiteY1" fmla="*/ 95460 h 3768132"/>
              <a:gd name="connsiteX2" fmla="*/ 477297 w 5426110"/>
              <a:gd name="connsiteY2" fmla="*/ 200967 h 3768132"/>
              <a:gd name="connsiteX3" fmla="*/ 753626 w 5426110"/>
              <a:gd name="connsiteY3" fmla="*/ 336620 h 3768132"/>
              <a:gd name="connsiteX4" fmla="*/ 1220875 w 5426110"/>
              <a:gd name="connsiteY4" fmla="*/ 597877 h 3768132"/>
              <a:gd name="connsiteX5" fmla="*/ 1698171 w 5426110"/>
              <a:gd name="connsiteY5" fmla="*/ 854110 h 3768132"/>
              <a:gd name="connsiteX6" fmla="*/ 2200589 w 5426110"/>
              <a:gd name="connsiteY6" fmla="*/ 1125416 h 3768132"/>
              <a:gd name="connsiteX7" fmla="*/ 2597499 w 5426110"/>
              <a:gd name="connsiteY7" fmla="*/ 1341455 h 3768132"/>
              <a:gd name="connsiteX8" fmla="*/ 3014505 w 5426110"/>
              <a:gd name="connsiteY8" fmla="*/ 1622809 h 3768132"/>
              <a:gd name="connsiteX9" fmla="*/ 3280787 w 5426110"/>
              <a:gd name="connsiteY9" fmla="*/ 1818752 h 3768132"/>
              <a:gd name="connsiteX10" fmla="*/ 3511899 w 5426110"/>
              <a:gd name="connsiteY10" fmla="*/ 2024743 h 3768132"/>
              <a:gd name="connsiteX11" fmla="*/ 3702818 w 5426110"/>
              <a:gd name="connsiteY11" fmla="*/ 2260880 h 3768132"/>
              <a:gd name="connsiteX12" fmla="*/ 3923881 w 5426110"/>
              <a:gd name="connsiteY12" fmla="*/ 2567354 h 3768132"/>
              <a:gd name="connsiteX13" fmla="*/ 4175090 w 5426110"/>
              <a:gd name="connsiteY13" fmla="*/ 2883877 h 3768132"/>
              <a:gd name="connsiteX14" fmla="*/ 4406202 w 5426110"/>
              <a:gd name="connsiteY14" fmla="*/ 3104941 h 3768132"/>
              <a:gd name="connsiteX15" fmla="*/ 4627266 w 5426110"/>
              <a:gd name="connsiteY15" fmla="*/ 3315956 h 3768132"/>
              <a:gd name="connsiteX16" fmla="*/ 4908620 w 5426110"/>
              <a:gd name="connsiteY16" fmla="*/ 3516924 h 3768132"/>
              <a:gd name="connsiteX17" fmla="*/ 5189974 w 5426110"/>
              <a:gd name="connsiteY17" fmla="*/ 3662625 h 3768132"/>
              <a:gd name="connsiteX18" fmla="*/ 5426110 w 5426110"/>
              <a:gd name="connsiteY18" fmla="*/ 3768132 h 3768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26110" h="3768132">
                <a:moveTo>
                  <a:pt x="0" y="0"/>
                </a:moveTo>
                <a:lnTo>
                  <a:pt x="226088" y="95460"/>
                </a:lnTo>
                <a:cubicBezTo>
                  <a:pt x="305638" y="128955"/>
                  <a:pt x="389374" y="160774"/>
                  <a:pt x="477297" y="200967"/>
                </a:cubicBezTo>
                <a:cubicBezTo>
                  <a:pt x="565220" y="241160"/>
                  <a:pt x="629696" y="270468"/>
                  <a:pt x="753626" y="336620"/>
                </a:cubicBezTo>
                <a:cubicBezTo>
                  <a:pt x="877556" y="402772"/>
                  <a:pt x="1063451" y="511629"/>
                  <a:pt x="1220875" y="597877"/>
                </a:cubicBezTo>
                <a:cubicBezTo>
                  <a:pt x="1378299" y="684125"/>
                  <a:pt x="1698171" y="854110"/>
                  <a:pt x="1698171" y="854110"/>
                </a:cubicBezTo>
                <a:lnTo>
                  <a:pt x="2200589" y="1125416"/>
                </a:lnTo>
                <a:cubicBezTo>
                  <a:pt x="2350477" y="1206640"/>
                  <a:pt x="2461847" y="1258556"/>
                  <a:pt x="2597499" y="1341455"/>
                </a:cubicBezTo>
                <a:cubicBezTo>
                  <a:pt x="2733151" y="1424354"/>
                  <a:pt x="2900624" y="1543260"/>
                  <a:pt x="3014505" y="1622809"/>
                </a:cubicBezTo>
                <a:cubicBezTo>
                  <a:pt x="3128386" y="1702358"/>
                  <a:pt x="3197888" y="1751763"/>
                  <a:pt x="3280787" y="1818752"/>
                </a:cubicBezTo>
                <a:cubicBezTo>
                  <a:pt x="3363686" y="1885741"/>
                  <a:pt x="3441561" y="1951055"/>
                  <a:pt x="3511899" y="2024743"/>
                </a:cubicBezTo>
                <a:cubicBezTo>
                  <a:pt x="3582237" y="2098431"/>
                  <a:pt x="3634154" y="2170445"/>
                  <a:pt x="3702818" y="2260880"/>
                </a:cubicBezTo>
                <a:cubicBezTo>
                  <a:pt x="3771482" y="2351315"/>
                  <a:pt x="3845169" y="2463521"/>
                  <a:pt x="3923881" y="2567354"/>
                </a:cubicBezTo>
                <a:cubicBezTo>
                  <a:pt x="4002593" y="2671187"/>
                  <a:pt x="4094703" y="2794279"/>
                  <a:pt x="4175090" y="2883877"/>
                </a:cubicBezTo>
                <a:cubicBezTo>
                  <a:pt x="4255477" y="2973475"/>
                  <a:pt x="4406202" y="3104941"/>
                  <a:pt x="4406202" y="3104941"/>
                </a:cubicBezTo>
                <a:cubicBezTo>
                  <a:pt x="4481565" y="3176954"/>
                  <a:pt x="4543530" y="3247292"/>
                  <a:pt x="4627266" y="3315956"/>
                </a:cubicBezTo>
                <a:cubicBezTo>
                  <a:pt x="4711002" y="3384620"/>
                  <a:pt x="4814835" y="3459146"/>
                  <a:pt x="4908620" y="3516924"/>
                </a:cubicBezTo>
                <a:cubicBezTo>
                  <a:pt x="5002405" y="3574702"/>
                  <a:pt x="5103726" y="3620757"/>
                  <a:pt x="5189974" y="3662625"/>
                </a:cubicBezTo>
                <a:cubicBezTo>
                  <a:pt x="5276222" y="3704493"/>
                  <a:pt x="5351166" y="3736312"/>
                  <a:pt x="5426110" y="3768132"/>
                </a:cubicBezTo>
              </a:path>
            </a:pathLst>
          </a:cu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3" name="Frihåndsform 62"/>
          <p:cNvSpPr/>
          <p:nvPr/>
        </p:nvSpPr>
        <p:spPr>
          <a:xfrm>
            <a:off x="3295859" y="2275952"/>
            <a:ext cx="130629" cy="738553"/>
          </a:xfrm>
          <a:custGeom>
            <a:avLst/>
            <a:gdLst>
              <a:gd name="connsiteX0" fmla="*/ 130629 w 130629"/>
              <a:gd name="connsiteY0" fmla="*/ 738553 h 738553"/>
              <a:gd name="connsiteX1" fmla="*/ 80387 w 130629"/>
              <a:gd name="connsiteY1" fmla="*/ 457200 h 738553"/>
              <a:gd name="connsiteX2" fmla="*/ 20097 w 130629"/>
              <a:gd name="connsiteY2" fmla="*/ 135652 h 738553"/>
              <a:gd name="connsiteX3" fmla="*/ 0 w 130629"/>
              <a:gd name="connsiteY3" fmla="*/ 0 h 73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629" h="738553">
                <a:moveTo>
                  <a:pt x="130629" y="738553"/>
                </a:moveTo>
                <a:cubicBezTo>
                  <a:pt x="114719" y="648118"/>
                  <a:pt x="98809" y="557683"/>
                  <a:pt x="80387" y="457200"/>
                </a:cubicBezTo>
                <a:cubicBezTo>
                  <a:pt x="61965" y="356717"/>
                  <a:pt x="33495" y="211852"/>
                  <a:pt x="20097" y="135652"/>
                </a:cubicBezTo>
                <a:cubicBezTo>
                  <a:pt x="6699" y="59452"/>
                  <a:pt x="3349" y="29726"/>
                  <a:pt x="0" y="0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4" name="Frihåndsform 63"/>
          <p:cNvSpPr/>
          <p:nvPr/>
        </p:nvSpPr>
        <p:spPr>
          <a:xfrm>
            <a:off x="1105319" y="5019152"/>
            <a:ext cx="2125226" cy="1381648"/>
          </a:xfrm>
          <a:custGeom>
            <a:avLst/>
            <a:gdLst>
              <a:gd name="connsiteX0" fmla="*/ 0 w 2125226"/>
              <a:gd name="connsiteY0" fmla="*/ 1381648 h 1381648"/>
              <a:gd name="connsiteX1" fmla="*/ 195943 w 2125226"/>
              <a:gd name="connsiteY1" fmla="*/ 1180681 h 1381648"/>
              <a:gd name="connsiteX2" fmla="*/ 401934 w 2125226"/>
              <a:gd name="connsiteY2" fmla="*/ 999811 h 1381648"/>
              <a:gd name="connsiteX3" fmla="*/ 612949 w 2125226"/>
              <a:gd name="connsiteY3" fmla="*/ 844061 h 1381648"/>
              <a:gd name="connsiteX4" fmla="*/ 788795 w 2125226"/>
              <a:gd name="connsiteY4" fmla="*/ 773723 h 1381648"/>
              <a:gd name="connsiteX5" fmla="*/ 1029956 w 2125226"/>
              <a:gd name="connsiteY5" fmla="*/ 688312 h 1381648"/>
              <a:gd name="connsiteX6" fmla="*/ 1245995 w 2125226"/>
              <a:gd name="connsiteY6" fmla="*/ 572756 h 1381648"/>
              <a:gd name="connsiteX7" fmla="*/ 1482132 w 2125226"/>
              <a:gd name="connsiteY7" fmla="*/ 417006 h 1381648"/>
              <a:gd name="connsiteX8" fmla="*/ 1683099 w 2125226"/>
              <a:gd name="connsiteY8" fmla="*/ 316523 h 1381648"/>
              <a:gd name="connsiteX9" fmla="*/ 1904162 w 2125226"/>
              <a:gd name="connsiteY9" fmla="*/ 155749 h 1381648"/>
              <a:gd name="connsiteX10" fmla="*/ 2125226 w 2125226"/>
              <a:gd name="connsiteY10" fmla="*/ 0 h 138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25226" h="1381648">
                <a:moveTo>
                  <a:pt x="0" y="1381648"/>
                </a:moveTo>
                <a:cubicBezTo>
                  <a:pt x="64477" y="1312984"/>
                  <a:pt x="128954" y="1244320"/>
                  <a:pt x="195943" y="1180681"/>
                </a:cubicBezTo>
                <a:cubicBezTo>
                  <a:pt x="262932" y="1117041"/>
                  <a:pt x="332433" y="1055914"/>
                  <a:pt x="401934" y="999811"/>
                </a:cubicBezTo>
                <a:cubicBezTo>
                  <a:pt x="471435" y="943708"/>
                  <a:pt x="548472" y="881742"/>
                  <a:pt x="612949" y="844061"/>
                </a:cubicBezTo>
                <a:cubicBezTo>
                  <a:pt x="677426" y="806380"/>
                  <a:pt x="719294" y="799681"/>
                  <a:pt x="788795" y="773723"/>
                </a:cubicBezTo>
                <a:cubicBezTo>
                  <a:pt x="858296" y="747765"/>
                  <a:pt x="953756" y="721806"/>
                  <a:pt x="1029956" y="688312"/>
                </a:cubicBezTo>
                <a:cubicBezTo>
                  <a:pt x="1106156" y="654818"/>
                  <a:pt x="1170632" y="617974"/>
                  <a:pt x="1245995" y="572756"/>
                </a:cubicBezTo>
                <a:cubicBezTo>
                  <a:pt x="1321358" y="527538"/>
                  <a:pt x="1409281" y="459712"/>
                  <a:pt x="1482132" y="417006"/>
                </a:cubicBezTo>
                <a:cubicBezTo>
                  <a:pt x="1554983" y="374300"/>
                  <a:pt x="1612761" y="360066"/>
                  <a:pt x="1683099" y="316523"/>
                </a:cubicBezTo>
                <a:cubicBezTo>
                  <a:pt x="1753437" y="272980"/>
                  <a:pt x="1830474" y="208503"/>
                  <a:pt x="1904162" y="155749"/>
                </a:cubicBezTo>
                <a:cubicBezTo>
                  <a:pt x="1977850" y="102995"/>
                  <a:pt x="2051538" y="51497"/>
                  <a:pt x="2125226" y="0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65" name="Bilde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4132" y="1908276"/>
            <a:ext cx="5429873" cy="4498609"/>
          </a:xfrm>
          <a:prstGeom prst="rect">
            <a:avLst/>
          </a:prstGeom>
        </p:spPr>
      </p:pic>
      <p:sp>
        <p:nvSpPr>
          <p:cNvPr id="66" name="Frihåndsform 65"/>
          <p:cNvSpPr/>
          <p:nvPr/>
        </p:nvSpPr>
        <p:spPr>
          <a:xfrm>
            <a:off x="6050861" y="2456822"/>
            <a:ext cx="2280976" cy="1140488"/>
          </a:xfrm>
          <a:custGeom>
            <a:avLst/>
            <a:gdLst>
              <a:gd name="connsiteX0" fmla="*/ 0 w 2280976"/>
              <a:gd name="connsiteY0" fmla="*/ 0 h 1140488"/>
              <a:gd name="connsiteX1" fmla="*/ 160774 w 2280976"/>
              <a:gd name="connsiteY1" fmla="*/ 55266 h 1140488"/>
              <a:gd name="connsiteX2" fmla="*/ 452176 w 2280976"/>
              <a:gd name="connsiteY2" fmla="*/ 170822 h 1140488"/>
              <a:gd name="connsiteX3" fmla="*/ 818941 w 2280976"/>
              <a:gd name="connsiteY3" fmla="*/ 371789 h 1140488"/>
              <a:gd name="connsiteX4" fmla="*/ 1130440 w 2280976"/>
              <a:gd name="connsiteY4" fmla="*/ 537587 h 1140488"/>
              <a:gd name="connsiteX5" fmla="*/ 1612760 w 2280976"/>
              <a:gd name="connsiteY5" fmla="*/ 803868 h 1140488"/>
              <a:gd name="connsiteX6" fmla="*/ 1899138 w 2280976"/>
              <a:gd name="connsiteY6" fmla="*/ 954593 h 1140488"/>
              <a:gd name="connsiteX7" fmla="*/ 2170444 w 2280976"/>
              <a:gd name="connsiteY7" fmla="*/ 1100294 h 1140488"/>
              <a:gd name="connsiteX8" fmla="*/ 2280976 w 2280976"/>
              <a:gd name="connsiteY8" fmla="*/ 1140488 h 114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0976" h="1140488">
                <a:moveTo>
                  <a:pt x="0" y="0"/>
                </a:moveTo>
                <a:cubicBezTo>
                  <a:pt x="42705" y="13398"/>
                  <a:pt x="85411" y="26796"/>
                  <a:pt x="160774" y="55266"/>
                </a:cubicBezTo>
                <a:cubicBezTo>
                  <a:pt x="236137" y="83736"/>
                  <a:pt x="342482" y="118068"/>
                  <a:pt x="452176" y="170822"/>
                </a:cubicBezTo>
                <a:cubicBezTo>
                  <a:pt x="561871" y="223576"/>
                  <a:pt x="818941" y="371789"/>
                  <a:pt x="818941" y="371789"/>
                </a:cubicBezTo>
                <a:lnTo>
                  <a:pt x="1130440" y="537587"/>
                </a:lnTo>
                <a:lnTo>
                  <a:pt x="1612760" y="803868"/>
                </a:lnTo>
                <a:cubicBezTo>
                  <a:pt x="1740876" y="873369"/>
                  <a:pt x="1899138" y="954593"/>
                  <a:pt x="1899138" y="954593"/>
                </a:cubicBezTo>
                <a:cubicBezTo>
                  <a:pt x="1992085" y="1003997"/>
                  <a:pt x="2106805" y="1069312"/>
                  <a:pt x="2170444" y="1100294"/>
                </a:cubicBezTo>
                <a:cubicBezTo>
                  <a:pt x="2234083" y="1131276"/>
                  <a:pt x="2257529" y="1135882"/>
                  <a:pt x="2280976" y="1140488"/>
                </a:cubicBezTo>
              </a:path>
            </a:pathLst>
          </a:cu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7" name="Frihåndsform 66"/>
          <p:cNvSpPr/>
          <p:nvPr/>
        </p:nvSpPr>
        <p:spPr>
          <a:xfrm>
            <a:off x="6050861" y="2607547"/>
            <a:ext cx="2697982" cy="1502229"/>
          </a:xfrm>
          <a:custGeom>
            <a:avLst/>
            <a:gdLst>
              <a:gd name="connsiteX0" fmla="*/ 0 w 2697982"/>
              <a:gd name="connsiteY0" fmla="*/ 0 h 1502229"/>
              <a:gd name="connsiteX1" fmla="*/ 261257 w 2697982"/>
              <a:gd name="connsiteY1" fmla="*/ 105508 h 1502229"/>
              <a:gd name="connsiteX2" fmla="*/ 502418 w 2697982"/>
              <a:gd name="connsiteY2" fmla="*/ 216040 h 1502229"/>
              <a:gd name="connsiteX3" fmla="*/ 894303 w 2697982"/>
              <a:gd name="connsiteY3" fmla="*/ 417007 h 1502229"/>
              <a:gd name="connsiteX4" fmla="*/ 1230923 w 2697982"/>
              <a:gd name="connsiteY4" fmla="*/ 602901 h 1502229"/>
              <a:gd name="connsiteX5" fmla="*/ 1678075 w 2697982"/>
              <a:gd name="connsiteY5" fmla="*/ 839038 h 1502229"/>
              <a:gd name="connsiteX6" fmla="*/ 2019719 w 2697982"/>
              <a:gd name="connsiteY6" fmla="*/ 1050053 h 1502229"/>
              <a:gd name="connsiteX7" fmla="*/ 2381459 w 2697982"/>
              <a:gd name="connsiteY7" fmla="*/ 1245996 h 1502229"/>
              <a:gd name="connsiteX8" fmla="*/ 2587451 w 2697982"/>
              <a:gd name="connsiteY8" fmla="*/ 1386673 h 1502229"/>
              <a:gd name="connsiteX9" fmla="*/ 2697982 w 2697982"/>
              <a:gd name="connsiteY9" fmla="*/ 1502229 h 1502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7982" h="1502229">
                <a:moveTo>
                  <a:pt x="0" y="0"/>
                </a:moveTo>
                <a:cubicBezTo>
                  <a:pt x="88760" y="34750"/>
                  <a:pt x="177521" y="69501"/>
                  <a:pt x="261257" y="105508"/>
                </a:cubicBezTo>
                <a:cubicBezTo>
                  <a:pt x="344993" y="141515"/>
                  <a:pt x="396910" y="164124"/>
                  <a:pt x="502418" y="216040"/>
                </a:cubicBezTo>
                <a:cubicBezTo>
                  <a:pt x="607926" y="267957"/>
                  <a:pt x="772886" y="352530"/>
                  <a:pt x="894303" y="417007"/>
                </a:cubicBezTo>
                <a:cubicBezTo>
                  <a:pt x="1015721" y="481484"/>
                  <a:pt x="1100294" y="532563"/>
                  <a:pt x="1230923" y="602901"/>
                </a:cubicBezTo>
                <a:cubicBezTo>
                  <a:pt x="1361552" y="673239"/>
                  <a:pt x="1546609" y="764513"/>
                  <a:pt x="1678075" y="839038"/>
                </a:cubicBezTo>
                <a:cubicBezTo>
                  <a:pt x="1809541" y="913563"/>
                  <a:pt x="1902488" y="982227"/>
                  <a:pt x="2019719" y="1050053"/>
                </a:cubicBezTo>
                <a:cubicBezTo>
                  <a:pt x="2136950" y="1117879"/>
                  <a:pt x="2286837" y="1189893"/>
                  <a:pt x="2381459" y="1245996"/>
                </a:cubicBezTo>
                <a:cubicBezTo>
                  <a:pt x="2476081" y="1302099"/>
                  <a:pt x="2534697" y="1343968"/>
                  <a:pt x="2587451" y="1386673"/>
                </a:cubicBezTo>
                <a:cubicBezTo>
                  <a:pt x="2640205" y="1429378"/>
                  <a:pt x="2669093" y="1465803"/>
                  <a:pt x="2697982" y="1502229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8" name="Frihåndsform 67"/>
          <p:cNvSpPr/>
          <p:nvPr/>
        </p:nvSpPr>
        <p:spPr>
          <a:xfrm>
            <a:off x="9939573" y="5164853"/>
            <a:ext cx="1542422" cy="1210826"/>
          </a:xfrm>
          <a:custGeom>
            <a:avLst/>
            <a:gdLst>
              <a:gd name="connsiteX0" fmla="*/ 1542422 w 1542422"/>
              <a:gd name="connsiteY0" fmla="*/ 1210826 h 1210826"/>
              <a:gd name="connsiteX1" fmla="*/ 1391697 w 1542422"/>
              <a:gd name="connsiteY1" fmla="*/ 1155560 h 1210826"/>
              <a:gd name="connsiteX2" fmla="*/ 1210826 w 1542422"/>
              <a:gd name="connsiteY2" fmla="*/ 1070149 h 1210826"/>
              <a:gd name="connsiteX3" fmla="*/ 1004835 w 1542422"/>
              <a:gd name="connsiteY3" fmla="*/ 954593 h 1210826"/>
              <a:gd name="connsiteX4" fmla="*/ 823965 w 1542422"/>
              <a:gd name="connsiteY4" fmla="*/ 844061 h 1210826"/>
              <a:gd name="connsiteX5" fmla="*/ 653143 w 1542422"/>
              <a:gd name="connsiteY5" fmla="*/ 698360 h 1210826"/>
              <a:gd name="connsiteX6" fmla="*/ 482321 w 1542422"/>
              <a:gd name="connsiteY6" fmla="*/ 532562 h 1210826"/>
              <a:gd name="connsiteX7" fmla="*/ 306475 w 1542422"/>
              <a:gd name="connsiteY7" fmla="*/ 381837 h 1210826"/>
              <a:gd name="connsiteX8" fmla="*/ 125604 w 1542422"/>
              <a:gd name="connsiteY8" fmla="*/ 150725 h 1210826"/>
              <a:gd name="connsiteX9" fmla="*/ 0 w 1542422"/>
              <a:gd name="connsiteY9" fmla="*/ 0 h 1210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42422" h="1210826">
                <a:moveTo>
                  <a:pt x="1542422" y="1210826"/>
                </a:moveTo>
                <a:cubicBezTo>
                  <a:pt x="1494692" y="1194916"/>
                  <a:pt x="1446963" y="1179006"/>
                  <a:pt x="1391697" y="1155560"/>
                </a:cubicBezTo>
                <a:cubicBezTo>
                  <a:pt x="1336431" y="1132114"/>
                  <a:pt x="1275303" y="1103643"/>
                  <a:pt x="1210826" y="1070149"/>
                </a:cubicBezTo>
                <a:cubicBezTo>
                  <a:pt x="1146349" y="1036655"/>
                  <a:pt x="1069312" y="992274"/>
                  <a:pt x="1004835" y="954593"/>
                </a:cubicBezTo>
                <a:cubicBezTo>
                  <a:pt x="940358" y="916912"/>
                  <a:pt x="882580" y="886766"/>
                  <a:pt x="823965" y="844061"/>
                </a:cubicBezTo>
                <a:cubicBezTo>
                  <a:pt x="765350" y="801355"/>
                  <a:pt x="710084" y="750276"/>
                  <a:pt x="653143" y="698360"/>
                </a:cubicBezTo>
                <a:cubicBezTo>
                  <a:pt x="596202" y="646444"/>
                  <a:pt x="540099" y="585316"/>
                  <a:pt x="482321" y="532562"/>
                </a:cubicBezTo>
                <a:cubicBezTo>
                  <a:pt x="424543" y="479808"/>
                  <a:pt x="365928" y="445476"/>
                  <a:pt x="306475" y="381837"/>
                </a:cubicBezTo>
                <a:cubicBezTo>
                  <a:pt x="247022" y="318198"/>
                  <a:pt x="176683" y="214364"/>
                  <a:pt x="125604" y="150725"/>
                </a:cubicBezTo>
                <a:cubicBezTo>
                  <a:pt x="74525" y="87086"/>
                  <a:pt x="37262" y="43543"/>
                  <a:pt x="0" y="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9" name="Frihåndsform 68"/>
          <p:cNvSpPr/>
          <p:nvPr/>
        </p:nvSpPr>
        <p:spPr>
          <a:xfrm>
            <a:off x="9045270" y="4019341"/>
            <a:ext cx="2441749" cy="2205613"/>
          </a:xfrm>
          <a:custGeom>
            <a:avLst/>
            <a:gdLst>
              <a:gd name="connsiteX0" fmla="*/ 2441749 w 2441749"/>
              <a:gd name="connsiteY0" fmla="*/ 2205613 h 2205613"/>
              <a:gd name="connsiteX1" fmla="*/ 2240782 w 2441749"/>
              <a:gd name="connsiteY1" fmla="*/ 2125226 h 2205613"/>
              <a:gd name="connsiteX2" fmla="*/ 2004646 w 2441749"/>
              <a:gd name="connsiteY2" fmla="*/ 2009670 h 2205613"/>
              <a:gd name="connsiteX3" fmla="*/ 1823776 w 2441749"/>
              <a:gd name="connsiteY3" fmla="*/ 1889090 h 2205613"/>
              <a:gd name="connsiteX4" fmla="*/ 1617784 w 2441749"/>
              <a:gd name="connsiteY4" fmla="*/ 1723292 h 2205613"/>
              <a:gd name="connsiteX5" fmla="*/ 1376624 w 2441749"/>
              <a:gd name="connsiteY5" fmla="*/ 1487156 h 2205613"/>
              <a:gd name="connsiteX6" fmla="*/ 1125415 w 2441749"/>
              <a:gd name="connsiteY6" fmla="*/ 1220874 h 2205613"/>
              <a:gd name="connsiteX7" fmla="*/ 939521 w 2441749"/>
              <a:gd name="connsiteY7" fmla="*/ 989762 h 2205613"/>
              <a:gd name="connsiteX8" fmla="*/ 768699 w 2441749"/>
              <a:gd name="connsiteY8" fmla="*/ 738554 h 2205613"/>
              <a:gd name="connsiteX9" fmla="*/ 622998 w 2441749"/>
              <a:gd name="connsiteY9" fmla="*/ 527538 h 2205613"/>
              <a:gd name="connsiteX10" fmla="*/ 381837 w 2441749"/>
              <a:gd name="connsiteY10" fmla="*/ 296426 h 2205613"/>
              <a:gd name="connsiteX11" fmla="*/ 65314 w 2441749"/>
              <a:gd name="connsiteY11" fmla="*/ 60290 h 2205613"/>
              <a:gd name="connsiteX12" fmla="*/ 0 w 2441749"/>
              <a:gd name="connsiteY12" fmla="*/ 0 h 2205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41749" h="2205613">
                <a:moveTo>
                  <a:pt x="2441749" y="2205613"/>
                </a:moveTo>
                <a:cubicBezTo>
                  <a:pt x="2377690" y="2181748"/>
                  <a:pt x="2313632" y="2157883"/>
                  <a:pt x="2240782" y="2125226"/>
                </a:cubicBezTo>
                <a:cubicBezTo>
                  <a:pt x="2167932" y="2092569"/>
                  <a:pt x="2074147" y="2049026"/>
                  <a:pt x="2004646" y="2009670"/>
                </a:cubicBezTo>
                <a:cubicBezTo>
                  <a:pt x="1935145" y="1970314"/>
                  <a:pt x="1888253" y="1936820"/>
                  <a:pt x="1823776" y="1889090"/>
                </a:cubicBezTo>
                <a:cubicBezTo>
                  <a:pt x="1759299" y="1841360"/>
                  <a:pt x="1692309" y="1790281"/>
                  <a:pt x="1617784" y="1723292"/>
                </a:cubicBezTo>
                <a:cubicBezTo>
                  <a:pt x="1543259" y="1656303"/>
                  <a:pt x="1458685" y="1570892"/>
                  <a:pt x="1376624" y="1487156"/>
                </a:cubicBezTo>
                <a:cubicBezTo>
                  <a:pt x="1294562" y="1403420"/>
                  <a:pt x="1198265" y="1303773"/>
                  <a:pt x="1125415" y="1220874"/>
                </a:cubicBezTo>
                <a:cubicBezTo>
                  <a:pt x="1052564" y="1137975"/>
                  <a:pt x="998974" y="1070149"/>
                  <a:pt x="939521" y="989762"/>
                </a:cubicBezTo>
                <a:cubicBezTo>
                  <a:pt x="880068" y="909375"/>
                  <a:pt x="821453" y="815591"/>
                  <a:pt x="768699" y="738554"/>
                </a:cubicBezTo>
                <a:cubicBezTo>
                  <a:pt x="715945" y="661517"/>
                  <a:pt x="687475" y="601226"/>
                  <a:pt x="622998" y="527538"/>
                </a:cubicBezTo>
                <a:cubicBezTo>
                  <a:pt x="558521" y="453850"/>
                  <a:pt x="474784" y="374301"/>
                  <a:pt x="381837" y="296426"/>
                </a:cubicBezTo>
                <a:cubicBezTo>
                  <a:pt x="288890" y="218551"/>
                  <a:pt x="128953" y="109694"/>
                  <a:pt x="65314" y="60290"/>
                </a:cubicBezTo>
                <a:cubicBezTo>
                  <a:pt x="1675" y="10886"/>
                  <a:pt x="837" y="5443"/>
                  <a:pt x="0" y="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0" name="Frihåndsform 69"/>
          <p:cNvSpPr/>
          <p:nvPr/>
        </p:nvSpPr>
        <p:spPr>
          <a:xfrm>
            <a:off x="8341885" y="3019530"/>
            <a:ext cx="442941" cy="594759"/>
          </a:xfrm>
          <a:custGeom>
            <a:avLst/>
            <a:gdLst>
              <a:gd name="connsiteX0" fmla="*/ 0 w 442941"/>
              <a:gd name="connsiteY0" fmla="*/ 577780 h 594759"/>
              <a:gd name="connsiteX1" fmla="*/ 90435 w 442941"/>
              <a:gd name="connsiteY1" fmla="*/ 592852 h 594759"/>
              <a:gd name="connsiteX2" fmla="*/ 165798 w 442941"/>
              <a:gd name="connsiteY2" fmla="*/ 587828 h 594759"/>
              <a:gd name="connsiteX3" fmla="*/ 266281 w 442941"/>
              <a:gd name="connsiteY3" fmla="*/ 532562 h 594759"/>
              <a:gd name="connsiteX4" fmla="*/ 361741 w 442941"/>
              <a:gd name="connsiteY4" fmla="*/ 437103 h 594759"/>
              <a:gd name="connsiteX5" fmla="*/ 422031 w 442941"/>
              <a:gd name="connsiteY5" fmla="*/ 276329 h 594759"/>
              <a:gd name="connsiteX6" fmla="*/ 442128 w 442941"/>
              <a:gd name="connsiteY6" fmla="*/ 100483 h 594759"/>
              <a:gd name="connsiteX7" fmla="*/ 437103 w 442941"/>
              <a:gd name="connsiteY7" fmla="*/ 0 h 594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2941" h="594759">
                <a:moveTo>
                  <a:pt x="0" y="577780"/>
                </a:moveTo>
                <a:cubicBezTo>
                  <a:pt x="31401" y="584478"/>
                  <a:pt x="62802" y="591177"/>
                  <a:pt x="90435" y="592852"/>
                </a:cubicBezTo>
                <a:cubicBezTo>
                  <a:pt x="118068" y="594527"/>
                  <a:pt x="136490" y="597876"/>
                  <a:pt x="165798" y="587828"/>
                </a:cubicBezTo>
                <a:cubicBezTo>
                  <a:pt x="195106" y="577780"/>
                  <a:pt x="233624" y="557683"/>
                  <a:pt x="266281" y="532562"/>
                </a:cubicBezTo>
                <a:cubicBezTo>
                  <a:pt x="298938" y="507441"/>
                  <a:pt x="335783" y="479808"/>
                  <a:pt x="361741" y="437103"/>
                </a:cubicBezTo>
                <a:cubicBezTo>
                  <a:pt x="387699" y="394397"/>
                  <a:pt x="408633" y="332432"/>
                  <a:pt x="422031" y="276329"/>
                </a:cubicBezTo>
                <a:cubicBezTo>
                  <a:pt x="435429" y="220226"/>
                  <a:pt x="439616" y="146538"/>
                  <a:pt x="442128" y="100483"/>
                </a:cubicBezTo>
                <a:cubicBezTo>
                  <a:pt x="444640" y="54428"/>
                  <a:pt x="440871" y="27214"/>
                  <a:pt x="437103" y="0"/>
                </a:cubicBezTo>
              </a:path>
            </a:pathLst>
          </a:custGeom>
          <a:noFill/>
          <a:ln w="95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1" name="Frihåndsform 70"/>
          <p:cNvSpPr/>
          <p:nvPr/>
        </p:nvSpPr>
        <p:spPr>
          <a:xfrm>
            <a:off x="9009811" y="3491802"/>
            <a:ext cx="206281" cy="517490"/>
          </a:xfrm>
          <a:custGeom>
            <a:avLst/>
            <a:gdLst>
              <a:gd name="connsiteX0" fmla="*/ 35459 w 206281"/>
              <a:gd name="connsiteY0" fmla="*/ 517490 h 517490"/>
              <a:gd name="connsiteX1" fmla="*/ 10338 w 206281"/>
              <a:gd name="connsiteY1" fmla="*/ 472273 h 517490"/>
              <a:gd name="connsiteX2" fmla="*/ 290 w 206281"/>
              <a:gd name="connsiteY2" fmla="*/ 381838 h 517490"/>
              <a:gd name="connsiteX3" fmla="*/ 20386 w 206281"/>
              <a:gd name="connsiteY3" fmla="*/ 311499 h 517490"/>
              <a:gd name="connsiteX4" fmla="*/ 85701 w 206281"/>
              <a:gd name="connsiteY4" fmla="*/ 190919 h 517490"/>
              <a:gd name="connsiteX5" fmla="*/ 206281 w 206281"/>
              <a:gd name="connsiteY5" fmla="*/ 0 h 517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281" h="517490">
                <a:moveTo>
                  <a:pt x="35459" y="517490"/>
                </a:moveTo>
                <a:cubicBezTo>
                  <a:pt x="25829" y="506185"/>
                  <a:pt x="16199" y="494881"/>
                  <a:pt x="10338" y="472273"/>
                </a:cubicBezTo>
                <a:cubicBezTo>
                  <a:pt x="4477" y="449665"/>
                  <a:pt x="-1385" y="408634"/>
                  <a:pt x="290" y="381838"/>
                </a:cubicBezTo>
                <a:cubicBezTo>
                  <a:pt x="1965" y="355042"/>
                  <a:pt x="6151" y="343319"/>
                  <a:pt x="20386" y="311499"/>
                </a:cubicBezTo>
                <a:cubicBezTo>
                  <a:pt x="34621" y="279679"/>
                  <a:pt x="54719" y="242835"/>
                  <a:pt x="85701" y="190919"/>
                </a:cubicBezTo>
                <a:cubicBezTo>
                  <a:pt x="116683" y="139003"/>
                  <a:pt x="161482" y="69501"/>
                  <a:pt x="206281" y="0"/>
                </a:cubicBezTo>
              </a:path>
            </a:pathLst>
          </a:custGeom>
          <a:noFill/>
          <a:ln w="95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2" name="Frihåndsform 71"/>
          <p:cNvSpPr/>
          <p:nvPr/>
        </p:nvSpPr>
        <p:spPr>
          <a:xfrm>
            <a:off x="8547876" y="4109776"/>
            <a:ext cx="286024" cy="763675"/>
          </a:xfrm>
          <a:custGeom>
            <a:avLst/>
            <a:gdLst>
              <a:gd name="connsiteX0" fmla="*/ 205992 w 286024"/>
              <a:gd name="connsiteY0" fmla="*/ 0 h 763675"/>
              <a:gd name="connsiteX1" fmla="*/ 251209 w 286024"/>
              <a:gd name="connsiteY1" fmla="*/ 75362 h 763675"/>
              <a:gd name="connsiteX2" fmla="*/ 276330 w 286024"/>
              <a:gd name="connsiteY2" fmla="*/ 160773 h 763675"/>
              <a:gd name="connsiteX3" fmla="*/ 281354 w 286024"/>
              <a:gd name="connsiteY3" fmla="*/ 261257 h 763675"/>
              <a:gd name="connsiteX4" fmla="*/ 211016 w 286024"/>
              <a:gd name="connsiteY4" fmla="*/ 437103 h 763675"/>
              <a:gd name="connsiteX5" fmla="*/ 105508 w 286024"/>
              <a:gd name="connsiteY5" fmla="*/ 622998 h 763675"/>
              <a:gd name="connsiteX6" fmla="*/ 0 w 286024"/>
              <a:gd name="connsiteY6" fmla="*/ 763675 h 76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024" h="763675">
                <a:moveTo>
                  <a:pt x="205992" y="0"/>
                </a:moveTo>
                <a:cubicBezTo>
                  <a:pt x="222739" y="24283"/>
                  <a:pt x="239486" y="48567"/>
                  <a:pt x="251209" y="75362"/>
                </a:cubicBezTo>
                <a:cubicBezTo>
                  <a:pt x="262932" y="102158"/>
                  <a:pt x="271306" y="129791"/>
                  <a:pt x="276330" y="160773"/>
                </a:cubicBezTo>
                <a:cubicBezTo>
                  <a:pt x="281354" y="191756"/>
                  <a:pt x="292240" y="215202"/>
                  <a:pt x="281354" y="261257"/>
                </a:cubicBezTo>
                <a:cubicBezTo>
                  <a:pt x="270468" y="307312"/>
                  <a:pt x="240324" y="376813"/>
                  <a:pt x="211016" y="437103"/>
                </a:cubicBezTo>
                <a:cubicBezTo>
                  <a:pt x="181708" y="497393"/>
                  <a:pt x="140677" y="568569"/>
                  <a:pt x="105508" y="622998"/>
                </a:cubicBezTo>
                <a:cubicBezTo>
                  <a:pt x="70339" y="677427"/>
                  <a:pt x="35169" y="720551"/>
                  <a:pt x="0" y="763675"/>
                </a:cubicBezTo>
              </a:path>
            </a:pathLst>
          </a:custGeom>
          <a:noFill/>
          <a:ln w="95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3" name="Frihåndsform 72"/>
          <p:cNvSpPr/>
          <p:nvPr/>
        </p:nvSpPr>
        <p:spPr>
          <a:xfrm>
            <a:off x="8703626" y="5131247"/>
            <a:ext cx="1339284" cy="1084017"/>
          </a:xfrm>
          <a:custGeom>
            <a:avLst/>
            <a:gdLst>
              <a:gd name="connsiteX0" fmla="*/ 1240971 w 1339284"/>
              <a:gd name="connsiteY0" fmla="*/ 28582 h 1084017"/>
              <a:gd name="connsiteX1" fmla="*/ 1185705 w 1339284"/>
              <a:gd name="connsiteY1" fmla="*/ 3461 h 1084017"/>
              <a:gd name="connsiteX2" fmla="*/ 1125415 w 1339284"/>
              <a:gd name="connsiteY2" fmla="*/ 3461 h 1084017"/>
              <a:gd name="connsiteX3" fmla="*/ 1065125 w 1339284"/>
              <a:gd name="connsiteY3" fmla="*/ 33606 h 1084017"/>
              <a:gd name="connsiteX4" fmla="*/ 1029956 w 1339284"/>
              <a:gd name="connsiteY4" fmla="*/ 88872 h 1084017"/>
              <a:gd name="connsiteX5" fmla="*/ 1029956 w 1339284"/>
              <a:gd name="connsiteY5" fmla="*/ 154186 h 1084017"/>
              <a:gd name="connsiteX6" fmla="*/ 1050053 w 1339284"/>
              <a:gd name="connsiteY6" fmla="*/ 239597 h 1084017"/>
              <a:gd name="connsiteX7" fmla="*/ 1115367 w 1339284"/>
              <a:gd name="connsiteY7" fmla="*/ 325008 h 1084017"/>
              <a:gd name="connsiteX8" fmla="*/ 1175657 w 1339284"/>
              <a:gd name="connsiteY8" fmla="*/ 395346 h 1084017"/>
              <a:gd name="connsiteX9" fmla="*/ 1200778 w 1339284"/>
              <a:gd name="connsiteY9" fmla="*/ 510902 h 1084017"/>
              <a:gd name="connsiteX10" fmla="*/ 1276140 w 1339284"/>
              <a:gd name="connsiteY10" fmla="*/ 621434 h 1084017"/>
              <a:gd name="connsiteX11" fmla="*/ 1331406 w 1339284"/>
              <a:gd name="connsiteY11" fmla="*/ 706845 h 1084017"/>
              <a:gd name="connsiteX12" fmla="*/ 1331406 w 1339284"/>
              <a:gd name="connsiteY12" fmla="*/ 807329 h 1084017"/>
              <a:gd name="connsiteX13" fmla="*/ 1261068 w 1339284"/>
              <a:gd name="connsiteY13" fmla="*/ 877667 h 1084017"/>
              <a:gd name="connsiteX14" fmla="*/ 1185705 w 1339284"/>
              <a:gd name="connsiteY14" fmla="*/ 983175 h 1084017"/>
              <a:gd name="connsiteX15" fmla="*/ 1140488 w 1339284"/>
              <a:gd name="connsiteY15" fmla="*/ 1058538 h 1084017"/>
              <a:gd name="connsiteX16" fmla="*/ 984738 w 1339284"/>
              <a:gd name="connsiteY16" fmla="*/ 1083658 h 1084017"/>
              <a:gd name="connsiteX17" fmla="*/ 798844 w 1339284"/>
              <a:gd name="connsiteY17" fmla="*/ 1043465 h 1084017"/>
              <a:gd name="connsiteX18" fmla="*/ 638070 w 1339284"/>
              <a:gd name="connsiteY18" fmla="*/ 978151 h 1084017"/>
              <a:gd name="connsiteX19" fmla="*/ 582804 w 1339284"/>
              <a:gd name="connsiteY19" fmla="*/ 932933 h 1084017"/>
              <a:gd name="connsiteX20" fmla="*/ 602901 w 1339284"/>
              <a:gd name="connsiteY20" fmla="*/ 787232 h 1084017"/>
              <a:gd name="connsiteX21" fmla="*/ 698360 w 1339284"/>
              <a:gd name="connsiteY21" fmla="*/ 586265 h 1084017"/>
              <a:gd name="connsiteX22" fmla="*/ 653143 w 1339284"/>
              <a:gd name="connsiteY22" fmla="*/ 435540 h 1084017"/>
              <a:gd name="connsiteX23" fmla="*/ 472272 w 1339284"/>
              <a:gd name="connsiteY23" fmla="*/ 269742 h 1084017"/>
              <a:gd name="connsiteX24" fmla="*/ 200967 w 1339284"/>
              <a:gd name="connsiteY24" fmla="*/ 144138 h 1084017"/>
              <a:gd name="connsiteX25" fmla="*/ 65314 w 1339284"/>
              <a:gd name="connsiteY25" fmla="*/ 78823 h 1084017"/>
              <a:gd name="connsiteX26" fmla="*/ 0 w 1339284"/>
              <a:gd name="connsiteY26" fmla="*/ 73799 h 1084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339284" h="1084017">
                <a:moveTo>
                  <a:pt x="1240971" y="28582"/>
                </a:moveTo>
                <a:cubicBezTo>
                  <a:pt x="1222967" y="18115"/>
                  <a:pt x="1204964" y="7648"/>
                  <a:pt x="1185705" y="3461"/>
                </a:cubicBezTo>
                <a:cubicBezTo>
                  <a:pt x="1166446" y="-726"/>
                  <a:pt x="1145512" y="-1563"/>
                  <a:pt x="1125415" y="3461"/>
                </a:cubicBezTo>
                <a:cubicBezTo>
                  <a:pt x="1105318" y="8485"/>
                  <a:pt x="1081035" y="19371"/>
                  <a:pt x="1065125" y="33606"/>
                </a:cubicBezTo>
                <a:cubicBezTo>
                  <a:pt x="1049215" y="47841"/>
                  <a:pt x="1035817" y="68775"/>
                  <a:pt x="1029956" y="88872"/>
                </a:cubicBezTo>
                <a:cubicBezTo>
                  <a:pt x="1024095" y="108969"/>
                  <a:pt x="1026606" y="129065"/>
                  <a:pt x="1029956" y="154186"/>
                </a:cubicBezTo>
                <a:cubicBezTo>
                  <a:pt x="1033306" y="179307"/>
                  <a:pt x="1035818" y="211127"/>
                  <a:pt x="1050053" y="239597"/>
                </a:cubicBezTo>
                <a:cubicBezTo>
                  <a:pt x="1064288" y="268067"/>
                  <a:pt x="1094433" y="299050"/>
                  <a:pt x="1115367" y="325008"/>
                </a:cubicBezTo>
                <a:cubicBezTo>
                  <a:pt x="1136301" y="350966"/>
                  <a:pt x="1161422" y="364364"/>
                  <a:pt x="1175657" y="395346"/>
                </a:cubicBezTo>
                <a:cubicBezTo>
                  <a:pt x="1189892" y="426328"/>
                  <a:pt x="1184031" y="473221"/>
                  <a:pt x="1200778" y="510902"/>
                </a:cubicBezTo>
                <a:cubicBezTo>
                  <a:pt x="1217525" y="548583"/>
                  <a:pt x="1254369" y="588777"/>
                  <a:pt x="1276140" y="621434"/>
                </a:cubicBezTo>
                <a:cubicBezTo>
                  <a:pt x="1297911" y="654091"/>
                  <a:pt x="1322195" y="675863"/>
                  <a:pt x="1331406" y="706845"/>
                </a:cubicBezTo>
                <a:cubicBezTo>
                  <a:pt x="1340617" y="737827"/>
                  <a:pt x="1343129" y="778859"/>
                  <a:pt x="1331406" y="807329"/>
                </a:cubicBezTo>
                <a:cubicBezTo>
                  <a:pt x="1319683" y="835799"/>
                  <a:pt x="1285351" y="848359"/>
                  <a:pt x="1261068" y="877667"/>
                </a:cubicBezTo>
                <a:cubicBezTo>
                  <a:pt x="1236785" y="906975"/>
                  <a:pt x="1205802" y="953030"/>
                  <a:pt x="1185705" y="983175"/>
                </a:cubicBezTo>
                <a:cubicBezTo>
                  <a:pt x="1165608" y="1013320"/>
                  <a:pt x="1173982" y="1041791"/>
                  <a:pt x="1140488" y="1058538"/>
                </a:cubicBezTo>
                <a:cubicBezTo>
                  <a:pt x="1106994" y="1075285"/>
                  <a:pt x="1041679" y="1086170"/>
                  <a:pt x="984738" y="1083658"/>
                </a:cubicBezTo>
                <a:cubicBezTo>
                  <a:pt x="927797" y="1081146"/>
                  <a:pt x="856622" y="1061049"/>
                  <a:pt x="798844" y="1043465"/>
                </a:cubicBezTo>
                <a:cubicBezTo>
                  <a:pt x="741066" y="1025881"/>
                  <a:pt x="674077" y="996573"/>
                  <a:pt x="638070" y="978151"/>
                </a:cubicBezTo>
                <a:cubicBezTo>
                  <a:pt x="602063" y="959729"/>
                  <a:pt x="588665" y="964753"/>
                  <a:pt x="582804" y="932933"/>
                </a:cubicBezTo>
                <a:cubicBezTo>
                  <a:pt x="576943" y="901113"/>
                  <a:pt x="583642" y="845010"/>
                  <a:pt x="602901" y="787232"/>
                </a:cubicBezTo>
                <a:cubicBezTo>
                  <a:pt x="622160" y="729454"/>
                  <a:pt x="689986" y="644880"/>
                  <a:pt x="698360" y="586265"/>
                </a:cubicBezTo>
                <a:cubicBezTo>
                  <a:pt x="706734" y="527650"/>
                  <a:pt x="690824" y="488294"/>
                  <a:pt x="653143" y="435540"/>
                </a:cubicBezTo>
                <a:cubicBezTo>
                  <a:pt x="615462" y="382786"/>
                  <a:pt x="547635" y="318309"/>
                  <a:pt x="472272" y="269742"/>
                </a:cubicBezTo>
                <a:cubicBezTo>
                  <a:pt x="396909" y="221175"/>
                  <a:pt x="268793" y="175958"/>
                  <a:pt x="200967" y="144138"/>
                </a:cubicBezTo>
                <a:cubicBezTo>
                  <a:pt x="133141" y="112318"/>
                  <a:pt x="98808" y="90546"/>
                  <a:pt x="65314" y="78823"/>
                </a:cubicBezTo>
                <a:cubicBezTo>
                  <a:pt x="31820" y="67100"/>
                  <a:pt x="15910" y="70449"/>
                  <a:pt x="0" y="73799"/>
                </a:cubicBezTo>
              </a:path>
            </a:pathLst>
          </a:custGeom>
          <a:noFill/>
          <a:ln w="95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4" name="Frihåndsform 73"/>
          <p:cNvSpPr/>
          <p:nvPr/>
        </p:nvSpPr>
        <p:spPr>
          <a:xfrm>
            <a:off x="6050861" y="2527160"/>
            <a:ext cx="5426110" cy="3768132"/>
          </a:xfrm>
          <a:custGeom>
            <a:avLst/>
            <a:gdLst>
              <a:gd name="connsiteX0" fmla="*/ 0 w 5426110"/>
              <a:gd name="connsiteY0" fmla="*/ 0 h 3768132"/>
              <a:gd name="connsiteX1" fmla="*/ 226088 w 5426110"/>
              <a:gd name="connsiteY1" fmla="*/ 95460 h 3768132"/>
              <a:gd name="connsiteX2" fmla="*/ 477297 w 5426110"/>
              <a:gd name="connsiteY2" fmla="*/ 200967 h 3768132"/>
              <a:gd name="connsiteX3" fmla="*/ 753626 w 5426110"/>
              <a:gd name="connsiteY3" fmla="*/ 336620 h 3768132"/>
              <a:gd name="connsiteX4" fmla="*/ 1220875 w 5426110"/>
              <a:gd name="connsiteY4" fmla="*/ 597877 h 3768132"/>
              <a:gd name="connsiteX5" fmla="*/ 1698171 w 5426110"/>
              <a:gd name="connsiteY5" fmla="*/ 854110 h 3768132"/>
              <a:gd name="connsiteX6" fmla="*/ 2200589 w 5426110"/>
              <a:gd name="connsiteY6" fmla="*/ 1125416 h 3768132"/>
              <a:gd name="connsiteX7" fmla="*/ 2597499 w 5426110"/>
              <a:gd name="connsiteY7" fmla="*/ 1341455 h 3768132"/>
              <a:gd name="connsiteX8" fmla="*/ 3014505 w 5426110"/>
              <a:gd name="connsiteY8" fmla="*/ 1622809 h 3768132"/>
              <a:gd name="connsiteX9" fmla="*/ 3280787 w 5426110"/>
              <a:gd name="connsiteY9" fmla="*/ 1818752 h 3768132"/>
              <a:gd name="connsiteX10" fmla="*/ 3511899 w 5426110"/>
              <a:gd name="connsiteY10" fmla="*/ 2024743 h 3768132"/>
              <a:gd name="connsiteX11" fmla="*/ 3702818 w 5426110"/>
              <a:gd name="connsiteY11" fmla="*/ 2260880 h 3768132"/>
              <a:gd name="connsiteX12" fmla="*/ 3923881 w 5426110"/>
              <a:gd name="connsiteY12" fmla="*/ 2567354 h 3768132"/>
              <a:gd name="connsiteX13" fmla="*/ 4175090 w 5426110"/>
              <a:gd name="connsiteY13" fmla="*/ 2883877 h 3768132"/>
              <a:gd name="connsiteX14" fmla="*/ 4406202 w 5426110"/>
              <a:gd name="connsiteY14" fmla="*/ 3104941 h 3768132"/>
              <a:gd name="connsiteX15" fmla="*/ 4627266 w 5426110"/>
              <a:gd name="connsiteY15" fmla="*/ 3315956 h 3768132"/>
              <a:gd name="connsiteX16" fmla="*/ 4908620 w 5426110"/>
              <a:gd name="connsiteY16" fmla="*/ 3516924 h 3768132"/>
              <a:gd name="connsiteX17" fmla="*/ 5189974 w 5426110"/>
              <a:gd name="connsiteY17" fmla="*/ 3662625 h 3768132"/>
              <a:gd name="connsiteX18" fmla="*/ 5426110 w 5426110"/>
              <a:gd name="connsiteY18" fmla="*/ 3768132 h 3768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26110" h="3768132">
                <a:moveTo>
                  <a:pt x="0" y="0"/>
                </a:moveTo>
                <a:lnTo>
                  <a:pt x="226088" y="95460"/>
                </a:lnTo>
                <a:cubicBezTo>
                  <a:pt x="305638" y="128955"/>
                  <a:pt x="389374" y="160774"/>
                  <a:pt x="477297" y="200967"/>
                </a:cubicBezTo>
                <a:cubicBezTo>
                  <a:pt x="565220" y="241160"/>
                  <a:pt x="629696" y="270468"/>
                  <a:pt x="753626" y="336620"/>
                </a:cubicBezTo>
                <a:cubicBezTo>
                  <a:pt x="877556" y="402772"/>
                  <a:pt x="1063451" y="511629"/>
                  <a:pt x="1220875" y="597877"/>
                </a:cubicBezTo>
                <a:cubicBezTo>
                  <a:pt x="1378299" y="684125"/>
                  <a:pt x="1698171" y="854110"/>
                  <a:pt x="1698171" y="854110"/>
                </a:cubicBezTo>
                <a:lnTo>
                  <a:pt x="2200589" y="1125416"/>
                </a:lnTo>
                <a:cubicBezTo>
                  <a:pt x="2350477" y="1206640"/>
                  <a:pt x="2461847" y="1258556"/>
                  <a:pt x="2597499" y="1341455"/>
                </a:cubicBezTo>
                <a:cubicBezTo>
                  <a:pt x="2733151" y="1424354"/>
                  <a:pt x="2900624" y="1543260"/>
                  <a:pt x="3014505" y="1622809"/>
                </a:cubicBezTo>
                <a:cubicBezTo>
                  <a:pt x="3128386" y="1702358"/>
                  <a:pt x="3197888" y="1751763"/>
                  <a:pt x="3280787" y="1818752"/>
                </a:cubicBezTo>
                <a:cubicBezTo>
                  <a:pt x="3363686" y="1885741"/>
                  <a:pt x="3441561" y="1951055"/>
                  <a:pt x="3511899" y="2024743"/>
                </a:cubicBezTo>
                <a:cubicBezTo>
                  <a:pt x="3582237" y="2098431"/>
                  <a:pt x="3634154" y="2170445"/>
                  <a:pt x="3702818" y="2260880"/>
                </a:cubicBezTo>
                <a:cubicBezTo>
                  <a:pt x="3771482" y="2351315"/>
                  <a:pt x="3845169" y="2463521"/>
                  <a:pt x="3923881" y="2567354"/>
                </a:cubicBezTo>
                <a:cubicBezTo>
                  <a:pt x="4002593" y="2671187"/>
                  <a:pt x="4094703" y="2794279"/>
                  <a:pt x="4175090" y="2883877"/>
                </a:cubicBezTo>
                <a:cubicBezTo>
                  <a:pt x="4255477" y="2973475"/>
                  <a:pt x="4406202" y="3104941"/>
                  <a:pt x="4406202" y="3104941"/>
                </a:cubicBezTo>
                <a:cubicBezTo>
                  <a:pt x="4481565" y="3176954"/>
                  <a:pt x="4543530" y="3247292"/>
                  <a:pt x="4627266" y="3315956"/>
                </a:cubicBezTo>
                <a:cubicBezTo>
                  <a:pt x="4711002" y="3384620"/>
                  <a:pt x="4814835" y="3459146"/>
                  <a:pt x="4908620" y="3516924"/>
                </a:cubicBezTo>
                <a:cubicBezTo>
                  <a:pt x="5002405" y="3574702"/>
                  <a:pt x="5103726" y="3620757"/>
                  <a:pt x="5189974" y="3662625"/>
                </a:cubicBezTo>
                <a:cubicBezTo>
                  <a:pt x="5276222" y="3704493"/>
                  <a:pt x="5351166" y="3736312"/>
                  <a:pt x="5426110" y="3768132"/>
                </a:cubicBezTo>
              </a:path>
            </a:pathLst>
          </a:cu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5" name="Frihåndsform 74"/>
          <p:cNvSpPr/>
          <p:nvPr/>
        </p:nvSpPr>
        <p:spPr>
          <a:xfrm>
            <a:off x="8718698" y="2275952"/>
            <a:ext cx="130629" cy="738553"/>
          </a:xfrm>
          <a:custGeom>
            <a:avLst/>
            <a:gdLst>
              <a:gd name="connsiteX0" fmla="*/ 130629 w 130629"/>
              <a:gd name="connsiteY0" fmla="*/ 738553 h 738553"/>
              <a:gd name="connsiteX1" fmla="*/ 80387 w 130629"/>
              <a:gd name="connsiteY1" fmla="*/ 457200 h 738553"/>
              <a:gd name="connsiteX2" fmla="*/ 20097 w 130629"/>
              <a:gd name="connsiteY2" fmla="*/ 135652 h 738553"/>
              <a:gd name="connsiteX3" fmla="*/ 0 w 130629"/>
              <a:gd name="connsiteY3" fmla="*/ 0 h 738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629" h="738553">
                <a:moveTo>
                  <a:pt x="130629" y="738553"/>
                </a:moveTo>
                <a:cubicBezTo>
                  <a:pt x="114719" y="648118"/>
                  <a:pt x="98809" y="557683"/>
                  <a:pt x="80387" y="457200"/>
                </a:cubicBezTo>
                <a:cubicBezTo>
                  <a:pt x="61965" y="356717"/>
                  <a:pt x="33495" y="211852"/>
                  <a:pt x="20097" y="135652"/>
                </a:cubicBezTo>
                <a:cubicBezTo>
                  <a:pt x="6699" y="59452"/>
                  <a:pt x="3349" y="29726"/>
                  <a:pt x="0" y="0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6" name="Frihåndsform 75"/>
          <p:cNvSpPr/>
          <p:nvPr/>
        </p:nvSpPr>
        <p:spPr>
          <a:xfrm>
            <a:off x="6528158" y="5019152"/>
            <a:ext cx="2125226" cy="1381648"/>
          </a:xfrm>
          <a:custGeom>
            <a:avLst/>
            <a:gdLst>
              <a:gd name="connsiteX0" fmla="*/ 0 w 2125226"/>
              <a:gd name="connsiteY0" fmla="*/ 1381648 h 1381648"/>
              <a:gd name="connsiteX1" fmla="*/ 195943 w 2125226"/>
              <a:gd name="connsiteY1" fmla="*/ 1180681 h 1381648"/>
              <a:gd name="connsiteX2" fmla="*/ 401934 w 2125226"/>
              <a:gd name="connsiteY2" fmla="*/ 999811 h 1381648"/>
              <a:gd name="connsiteX3" fmla="*/ 612949 w 2125226"/>
              <a:gd name="connsiteY3" fmla="*/ 844061 h 1381648"/>
              <a:gd name="connsiteX4" fmla="*/ 788795 w 2125226"/>
              <a:gd name="connsiteY4" fmla="*/ 773723 h 1381648"/>
              <a:gd name="connsiteX5" fmla="*/ 1029956 w 2125226"/>
              <a:gd name="connsiteY5" fmla="*/ 688312 h 1381648"/>
              <a:gd name="connsiteX6" fmla="*/ 1245995 w 2125226"/>
              <a:gd name="connsiteY6" fmla="*/ 572756 h 1381648"/>
              <a:gd name="connsiteX7" fmla="*/ 1482132 w 2125226"/>
              <a:gd name="connsiteY7" fmla="*/ 417006 h 1381648"/>
              <a:gd name="connsiteX8" fmla="*/ 1683099 w 2125226"/>
              <a:gd name="connsiteY8" fmla="*/ 316523 h 1381648"/>
              <a:gd name="connsiteX9" fmla="*/ 1904162 w 2125226"/>
              <a:gd name="connsiteY9" fmla="*/ 155749 h 1381648"/>
              <a:gd name="connsiteX10" fmla="*/ 2125226 w 2125226"/>
              <a:gd name="connsiteY10" fmla="*/ 0 h 138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25226" h="1381648">
                <a:moveTo>
                  <a:pt x="0" y="1381648"/>
                </a:moveTo>
                <a:cubicBezTo>
                  <a:pt x="64477" y="1312984"/>
                  <a:pt x="128954" y="1244320"/>
                  <a:pt x="195943" y="1180681"/>
                </a:cubicBezTo>
                <a:cubicBezTo>
                  <a:pt x="262932" y="1117041"/>
                  <a:pt x="332433" y="1055914"/>
                  <a:pt x="401934" y="999811"/>
                </a:cubicBezTo>
                <a:cubicBezTo>
                  <a:pt x="471435" y="943708"/>
                  <a:pt x="548472" y="881742"/>
                  <a:pt x="612949" y="844061"/>
                </a:cubicBezTo>
                <a:cubicBezTo>
                  <a:pt x="677426" y="806380"/>
                  <a:pt x="719294" y="799681"/>
                  <a:pt x="788795" y="773723"/>
                </a:cubicBezTo>
                <a:cubicBezTo>
                  <a:pt x="858296" y="747765"/>
                  <a:pt x="953756" y="721806"/>
                  <a:pt x="1029956" y="688312"/>
                </a:cubicBezTo>
                <a:cubicBezTo>
                  <a:pt x="1106156" y="654818"/>
                  <a:pt x="1170632" y="617974"/>
                  <a:pt x="1245995" y="572756"/>
                </a:cubicBezTo>
                <a:cubicBezTo>
                  <a:pt x="1321358" y="527538"/>
                  <a:pt x="1409281" y="459712"/>
                  <a:pt x="1482132" y="417006"/>
                </a:cubicBezTo>
                <a:cubicBezTo>
                  <a:pt x="1554983" y="374300"/>
                  <a:pt x="1612761" y="360066"/>
                  <a:pt x="1683099" y="316523"/>
                </a:cubicBezTo>
                <a:cubicBezTo>
                  <a:pt x="1753437" y="272980"/>
                  <a:pt x="1830474" y="208503"/>
                  <a:pt x="1904162" y="155749"/>
                </a:cubicBezTo>
                <a:cubicBezTo>
                  <a:pt x="1977850" y="102995"/>
                  <a:pt x="2051538" y="51497"/>
                  <a:pt x="2125226" y="0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7" name="Frihåndsform 76"/>
          <p:cNvSpPr/>
          <p:nvPr/>
        </p:nvSpPr>
        <p:spPr>
          <a:xfrm>
            <a:off x="8662946" y="4273826"/>
            <a:ext cx="564543" cy="739471"/>
          </a:xfrm>
          <a:custGeom>
            <a:avLst/>
            <a:gdLst>
              <a:gd name="connsiteX0" fmla="*/ 0 w 564543"/>
              <a:gd name="connsiteY0" fmla="*/ 739471 h 739471"/>
              <a:gd name="connsiteX1" fmla="*/ 178904 w 564543"/>
              <a:gd name="connsiteY1" fmla="*/ 564543 h 739471"/>
              <a:gd name="connsiteX2" fmla="*/ 361784 w 564543"/>
              <a:gd name="connsiteY2" fmla="*/ 302150 h 739471"/>
              <a:gd name="connsiteX3" fmla="*/ 564543 w 564543"/>
              <a:gd name="connsiteY3" fmla="*/ 0 h 73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4543" h="739471">
                <a:moveTo>
                  <a:pt x="0" y="739471"/>
                </a:moveTo>
                <a:cubicBezTo>
                  <a:pt x="59303" y="688450"/>
                  <a:pt x="118607" y="637430"/>
                  <a:pt x="178904" y="564543"/>
                </a:cubicBezTo>
                <a:cubicBezTo>
                  <a:pt x="239201" y="491656"/>
                  <a:pt x="297511" y="396240"/>
                  <a:pt x="361784" y="302150"/>
                </a:cubicBezTo>
                <a:cubicBezTo>
                  <a:pt x="426057" y="208059"/>
                  <a:pt x="495300" y="104029"/>
                  <a:pt x="564543" y="0"/>
                </a:cubicBezTo>
              </a:path>
            </a:pathLst>
          </a:cu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8" name="Frihåndsform 77"/>
          <p:cNvSpPr/>
          <p:nvPr/>
        </p:nvSpPr>
        <p:spPr>
          <a:xfrm>
            <a:off x="8647043" y="3017520"/>
            <a:ext cx="237608" cy="834887"/>
          </a:xfrm>
          <a:custGeom>
            <a:avLst/>
            <a:gdLst>
              <a:gd name="connsiteX0" fmla="*/ 206734 w 237608"/>
              <a:gd name="connsiteY0" fmla="*/ 0 h 834887"/>
              <a:gd name="connsiteX1" fmla="*/ 226613 w 237608"/>
              <a:gd name="connsiteY1" fmla="*/ 99391 h 834887"/>
              <a:gd name="connsiteX2" fmla="*/ 234564 w 237608"/>
              <a:gd name="connsiteY2" fmla="*/ 246490 h 834887"/>
              <a:gd name="connsiteX3" fmla="*/ 174929 w 237608"/>
              <a:gd name="connsiteY3" fmla="*/ 449249 h 834887"/>
              <a:gd name="connsiteX4" fmla="*/ 71562 w 237608"/>
              <a:gd name="connsiteY4" fmla="*/ 679837 h 834887"/>
              <a:gd name="connsiteX5" fmla="*/ 0 w 237608"/>
              <a:gd name="connsiteY5" fmla="*/ 834887 h 83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7608" h="834887">
                <a:moveTo>
                  <a:pt x="206734" y="0"/>
                </a:moveTo>
                <a:cubicBezTo>
                  <a:pt x="214354" y="29154"/>
                  <a:pt x="221975" y="58309"/>
                  <a:pt x="226613" y="99391"/>
                </a:cubicBezTo>
                <a:cubicBezTo>
                  <a:pt x="231251" y="140473"/>
                  <a:pt x="243178" y="188180"/>
                  <a:pt x="234564" y="246490"/>
                </a:cubicBezTo>
                <a:cubicBezTo>
                  <a:pt x="225950" y="304800"/>
                  <a:pt x="202096" y="377025"/>
                  <a:pt x="174929" y="449249"/>
                </a:cubicBezTo>
                <a:cubicBezTo>
                  <a:pt x="147762" y="521473"/>
                  <a:pt x="100717" y="615564"/>
                  <a:pt x="71562" y="679837"/>
                </a:cubicBezTo>
                <a:cubicBezTo>
                  <a:pt x="42407" y="744110"/>
                  <a:pt x="21203" y="789498"/>
                  <a:pt x="0" y="834887"/>
                </a:cubicBezTo>
              </a:path>
            </a:pathLst>
          </a:cu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9" name="TekstSylinder 78"/>
          <p:cNvSpPr txBox="1"/>
          <p:nvPr/>
        </p:nvSpPr>
        <p:spPr>
          <a:xfrm>
            <a:off x="9324663" y="1984160"/>
            <a:ext cx="2081712" cy="1015663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</a:t>
            </a:r>
            <a:r>
              <a:rPr lang="nb-NO" sz="1000" dirty="0" smtClean="0">
                <a:solidFill>
                  <a:srgbClr val="168035"/>
                </a:solidFill>
              </a:rPr>
              <a:t>    </a:t>
            </a:r>
            <a:r>
              <a:rPr lang="nb-NO" sz="1000" dirty="0" smtClean="0">
                <a:solidFill>
                  <a:srgbClr val="FF0000"/>
                </a:solidFill>
              </a:rPr>
              <a:t>Vegdekkekant</a:t>
            </a:r>
            <a:endParaRPr lang="nb-NO" sz="1000" dirty="0">
              <a:solidFill>
                <a:srgbClr val="FF0000"/>
              </a:solidFill>
            </a:endParaRPr>
          </a:p>
          <a:p>
            <a:r>
              <a:rPr lang="nb-NO" sz="1000" dirty="0">
                <a:solidFill>
                  <a:srgbClr val="168035"/>
                </a:solidFill>
              </a:rPr>
              <a:t>           </a:t>
            </a:r>
            <a:r>
              <a:rPr lang="nb-NO" sz="1000" dirty="0" smtClean="0">
                <a:solidFill>
                  <a:srgbClr val="168035"/>
                </a:solidFill>
              </a:rPr>
              <a:t>    </a:t>
            </a:r>
            <a:r>
              <a:rPr lang="nb-NO" sz="1000" dirty="0" err="1" smtClean="0">
                <a:solidFill>
                  <a:srgbClr val="FFFF00"/>
                </a:solidFill>
              </a:rPr>
              <a:t>AnnetVegarealAvgrensning</a:t>
            </a:r>
            <a:endParaRPr lang="nb-NO" sz="1000" dirty="0">
              <a:solidFill>
                <a:srgbClr val="FFFF00"/>
              </a:solidFill>
            </a:endParaRPr>
          </a:p>
          <a:p>
            <a:r>
              <a:rPr lang="nb-NO" sz="1000" dirty="0">
                <a:solidFill>
                  <a:srgbClr val="168035"/>
                </a:solidFill>
              </a:rPr>
              <a:t>           </a:t>
            </a:r>
            <a:r>
              <a:rPr lang="nb-NO" sz="1000" dirty="0" smtClean="0">
                <a:solidFill>
                  <a:srgbClr val="168035"/>
                </a:solidFill>
              </a:rPr>
              <a:t>    </a:t>
            </a:r>
            <a:r>
              <a:rPr lang="nb-NO" sz="1000" dirty="0" err="1" smtClean="0">
                <a:solidFill>
                  <a:schemeClr val="accent2"/>
                </a:solidFill>
              </a:rPr>
              <a:t>Typeveg</a:t>
            </a:r>
            <a:r>
              <a:rPr lang="nb-NO" sz="1000" dirty="0" smtClean="0">
                <a:solidFill>
                  <a:schemeClr val="accent2"/>
                </a:solidFill>
              </a:rPr>
              <a:t> </a:t>
            </a:r>
            <a:r>
              <a:rPr lang="nb-NO" sz="1000" dirty="0" err="1" smtClean="0">
                <a:solidFill>
                  <a:schemeClr val="accent2"/>
                </a:solidFill>
              </a:rPr>
              <a:t>Traktorveg</a:t>
            </a:r>
            <a:endParaRPr lang="nb-NO" sz="1000" dirty="0">
              <a:solidFill>
                <a:schemeClr val="accent2"/>
              </a:solidFill>
            </a:endParaRPr>
          </a:p>
          <a:p>
            <a:r>
              <a:rPr lang="nb-NO" sz="1000" dirty="0">
                <a:solidFill>
                  <a:srgbClr val="168035"/>
                </a:solidFill>
              </a:rPr>
              <a:t>           </a:t>
            </a:r>
            <a:r>
              <a:rPr lang="nb-NO" sz="1000" dirty="0" smtClean="0">
                <a:solidFill>
                  <a:srgbClr val="168035"/>
                </a:solidFill>
              </a:rPr>
              <a:t>    </a:t>
            </a:r>
            <a:r>
              <a:rPr lang="nb-NO" sz="1000" dirty="0" err="1" smtClean="0">
                <a:solidFill>
                  <a:srgbClr val="00B0F0"/>
                </a:solidFill>
              </a:rPr>
              <a:t>Typeveg</a:t>
            </a:r>
            <a:r>
              <a:rPr lang="nb-NO" sz="1000" dirty="0" smtClean="0">
                <a:solidFill>
                  <a:srgbClr val="00B0F0"/>
                </a:solidFill>
              </a:rPr>
              <a:t> </a:t>
            </a:r>
            <a:r>
              <a:rPr lang="nb-NO" sz="1000" dirty="0" err="1" smtClean="0">
                <a:solidFill>
                  <a:srgbClr val="00B0F0"/>
                </a:solidFill>
              </a:rPr>
              <a:t>EnkelBilveg</a:t>
            </a:r>
            <a:endParaRPr lang="nb-NO" sz="1000" dirty="0">
              <a:solidFill>
                <a:srgbClr val="00B0F0"/>
              </a:solidFill>
            </a:endParaRPr>
          </a:p>
          <a:p>
            <a:r>
              <a:rPr lang="nb-NO" sz="1000" dirty="0">
                <a:solidFill>
                  <a:schemeClr val="accent2"/>
                </a:solidFill>
              </a:rPr>
              <a:t>           </a:t>
            </a:r>
            <a:r>
              <a:rPr lang="nb-NO" sz="1000" dirty="0" smtClean="0">
                <a:solidFill>
                  <a:schemeClr val="accent2"/>
                </a:solidFill>
              </a:rPr>
              <a:t>    </a:t>
            </a:r>
            <a:r>
              <a:rPr lang="nb-NO" sz="1000" dirty="0" err="1" smtClean="0">
                <a:solidFill>
                  <a:schemeClr val="accent2"/>
                </a:solidFill>
              </a:rPr>
              <a:t>Typeveg</a:t>
            </a:r>
            <a:r>
              <a:rPr lang="nb-NO" sz="1000" dirty="0" smtClean="0">
                <a:solidFill>
                  <a:schemeClr val="accent2"/>
                </a:solidFill>
              </a:rPr>
              <a:t> </a:t>
            </a:r>
            <a:r>
              <a:rPr lang="nb-NO" sz="1000" dirty="0" err="1" smtClean="0">
                <a:solidFill>
                  <a:schemeClr val="accent2"/>
                </a:solidFill>
              </a:rPr>
              <a:t>Traktorveg</a:t>
            </a:r>
            <a:endParaRPr lang="nb-NO" sz="1000" dirty="0" smtClean="0">
              <a:solidFill>
                <a:schemeClr val="accent2"/>
              </a:solidFill>
            </a:endParaRPr>
          </a:p>
          <a:p>
            <a:r>
              <a:rPr lang="nb-NO" sz="1000" dirty="0" smtClean="0">
                <a:solidFill>
                  <a:schemeClr val="accent2"/>
                </a:solidFill>
              </a:rPr>
              <a:t>               Konnekteringslenke </a:t>
            </a:r>
            <a:r>
              <a:rPr lang="nb-NO" sz="1000" dirty="0">
                <a:solidFill>
                  <a:schemeClr val="accent2"/>
                </a:solidFill>
              </a:rPr>
              <a:t>JA</a:t>
            </a:r>
          </a:p>
        </p:txBody>
      </p:sp>
      <p:cxnSp>
        <p:nvCxnSpPr>
          <p:cNvPr id="80" name="Rett linje 79"/>
          <p:cNvCxnSpPr/>
          <p:nvPr/>
        </p:nvCxnSpPr>
        <p:spPr>
          <a:xfrm>
            <a:off x="9402896" y="2110033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tt linje 80"/>
          <p:cNvCxnSpPr/>
          <p:nvPr/>
        </p:nvCxnSpPr>
        <p:spPr>
          <a:xfrm>
            <a:off x="9402896" y="2262433"/>
            <a:ext cx="326003" cy="0"/>
          </a:xfrm>
          <a:prstGeom prst="line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tt linje 81"/>
          <p:cNvCxnSpPr/>
          <p:nvPr/>
        </p:nvCxnSpPr>
        <p:spPr>
          <a:xfrm>
            <a:off x="9402896" y="2426052"/>
            <a:ext cx="326003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Rett linje 82"/>
          <p:cNvCxnSpPr/>
          <p:nvPr/>
        </p:nvCxnSpPr>
        <p:spPr>
          <a:xfrm>
            <a:off x="9402896" y="2578452"/>
            <a:ext cx="326003" cy="0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tt linje 83"/>
          <p:cNvCxnSpPr/>
          <p:nvPr/>
        </p:nvCxnSpPr>
        <p:spPr>
          <a:xfrm>
            <a:off x="9402896" y="2719633"/>
            <a:ext cx="326003" cy="0"/>
          </a:xfrm>
          <a:prstGeom prst="line">
            <a:avLst/>
          </a:prstGeom>
          <a:ln w="19050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0537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ktangel 14"/>
          <p:cNvSpPr/>
          <p:nvPr/>
        </p:nvSpPr>
        <p:spPr>
          <a:xfrm>
            <a:off x="2520563" y="2011680"/>
            <a:ext cx="7116418" cy="453224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31293" y="194986"/>
            <a:ext cx="10964962" cy="1101799"/>
          </a:xfrm>
        </p:spPr>
        <p:txBody>
          <a:bodyPr>
            <a:normAutofit/>
          </a:bodyPr>
          <a:lstStyle/>
          <a:p>
            <a:r>
              <a:rPr lang="nb-NO" sz="3600" dirty="0" smtClean="0"/>
              <a:t>Ny s</a:t>
            </a:r>
            <a:r>
              <a:rPr lang="nb-NO" sz="3600" dirty="0" smtClean="0"/>
              <a:t>kisse/bilde konnekteringslenke</a:t>
            </a:r>
            <a:br>
              <a:rPr lang="nb-NO" sz="3600" dirty="0" smtClean="0"/>
            </a:br>
            <a:r>
              <a:rPr lang="nb-NO" sz="3600" dirty="0" smtClean="0"/>
              <a:t>(over hogstfelt)</a:t>
            </a:r>
            <a:endParaRPr lang="nb-NO" sz="3600" dirty="0"/>
          </a:p>
        </p:txBody>
      </p:sp>
      <p:sp>
        <p:nvSpPr>
          <p:cNvPr id="5" name="Frihåndsform 4"/>
          <p:cNvSpPr/>
          <p:nvPr/>
        </p:nvSpPr>
        <p:spPr>
          <a:xfrm>
            <a:off x="2520563" y="3427012"/>
            <a:ext cx="1622067" cy="564543"/>
          </a:xfrm>
          <a:custGeom>
            <a:avLst/>
            <a:gdLst>
              <a:gd name="connsiteX0" fmla="*/ 0 w 1622067"/>
              <a:gd name="connsiteY0" fmla="*/ 0 h 564543"/>
              <a:gd name="connsiteX1" fmla="*/ 119270 w 1622067"/>
              <a:gd name="connsiteY1" fmla="*/ 254442 h 564543"/>
              <a:gd name="connsiteX2" fmla="*/ 326004 w 1622067"/>
              <a:gd name="connsiteY2" fmla="*/ 365760 h 564543"/>
              <a:gd name="connsiteX3" fmla="*/ 612251 w 1622067"/>
              <a:gd name="connsiteY3" fmla="*/ 469127 h 564543"/>
              <a:gd name="connsiteX4" fmla="*/ 850790 w 1622067"/>
              <a:gd name="connsiteY4" fmla="*/ 485030 h 564543"/>
              <a:gd name="connsiteX5" fmla="*/ 1256307 w 1622067"/>
              <a:gd name="connsiteY5" fmla="*/ 485030 h 564543"/>
              <a:gd name="connsiteX6" fmla="*/ 1622067 w 1622067"/>
              <a:gd name="connsiteY6" fmla="*/ 564543 h 564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2067" h="564543">
                <a:moveTo>
                  <a:pt x="0" y="0"/>
                </a:moveTo>
                <a:cubicBezTo>
                  <a:pt x="32468" y="96741"/>
                  <a:pt x="64936" y="193482"/>
                  <a:pt x="119270" y="254442"/>
                </a:cubicBezTo>
                <a:cubicBezTo>
                  <a:pt x="173604" y="315402"/>
                  <a:pt x="243841" y="329979"/>
                  <a:pt x="326004" y="365760"/>
                </a:cubicBezTo>
                <a:cubicBezTo>
                  <a:pt x="408168" y="401541"/>
                  <a:pt x="524787" y="449249"/>
                  <a:pt x="612251" y="469127"/>
                </a:cubicBezTo>
                <a:cubicBezTo>
                  <a:pt x="699715" y="489005"/>
                  <a:pt x="743447" y="482380"/>
                  <a:pt x="850790" y="485030"/>
                </a:cubicBezTo>
                <a:cubicBezTo>
                  <a:pt x="958133" y="487681"/>
                  <a:pt x="1127761" y="471778"/>
                  <a:pt x="1256307" y="485030"/>
                </a:cubicBezTo>
                <a:cubicBezTo>
                  <a:pt x="1384853" y="498282"/>
                  <a:pt x="1503460" y="531412"/>
                  <a:pt x="1622067" y="564543"/>
                </a:cubicBezTo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Frihåndsform 5"/>
          <p:cNvSpPr/>
          <p:nvPr/>
        </p:nvSpPr>
        <p:spPr>
          <a:xfrm>
            <a:off x="7919499" y="3633746"/>
            <a:ext cx="1717482" cy="938254"/>
          </a:xfrm>
          <a:custGeom>
            <a:avLst/>
            <a:gdLst>
              <a:gd name="connsiteX0" fmla="*/ 0 w 1717482"/>
              <a:gd name="connsiteY0" fmla="*/ 938254 h 938254"/>
              <a:gd name="connsiteX1" fmla="*/ 373711 w 1717482"/>
              <a:gd name="connsiteY1" fmla="*/ 826936 h 938254"/>
              <a:gd name="connsiteX2" fmla="*/ 652007 w 1717482"/>
              <a:gd name="connsiteY2" fmla="*/ 461176 h 938254"/>
              <a:gd name="connsiteX3" fmla="*/ 1248355 w 1717482"/>
              <a:gd name="connsiteY3" fmla="*/ 87464 h 938254"/>
              <a:gd name="connsiteX4" fmla="*/ 1717482 w 1717482"/>
              <a:gd name="connsiteY4" fmla="*/ 0 h 93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7482" h="938254">
                <a:moveTo>
                  <a:pt x="0" y="938254"/>
                </a:moveTo>
                <a:cubicBezTo>
                  <a:pt x="132521" y="922351"/>
                  <a:pt x="265043" y="906449"/>
                  <a:pt x="373711" y="826936"/>
                </a:cubicBezTo>
                <a:cubicBezTo>
                  <a:pt x="482379" y="747423"/>
                  <a:pt x="506233" y="584421"/>
                  <a:pt x="652007" y="461176"/>
                </a:cubicBezTo>
                <a:cubicBezTo>
                  <a:pt x="797781" y="337931"/>
                  <a:pt x="1070776" y="164327"/>
                  <a:pt x="1248355" y="87464"/>
                </a:cubicBezTo>
                <a:cubicBezTo>
                  <a:pt x="1425934" y="10601"/>
                  <a:pt x="1571708" y="5300"/>
                  <a:pt x="1717482" y="0"/>
                </a:cubicBezTo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Frihåndsform 6"/>
          <p:cNvSpPr/>
          <p:nvPr/>
        </p:nvSpPr>
        <p:spPr>
          <a:xfrm>
            <a:off x="3943848" y="2543820"/>
            <a:ext cx="4223233" cy="3785662"/>
          </a:xfrm>
          <a:custGeom>
            <a:avLst/>
            <a:gdLst>
              <a:gd name="connsiteX0" fmla="*/ 318051 w 4223233"/>
              <a:gd name="connsiteY0" fmla="*/ 1161488 h 3785662"/>
              <a:gd name="connsiteX1" fmla="*/ 143122 w 4223233"/>
              <a:gd name="connsiteY1" fmla="*/ 1551102 h 3785662"/>
              <a:gd name="connsiteX2" fmla="*/ 15902 w 4223233"/>
              <a:gd name="connsiteY2" fmla="*/ 2075888 h 3785662"/>
              <a:gd name="connsiteX3" fmla="*/ 15902 w 4223233"/>
              <a:gd name="connsiteY3" fmla="*/ 2704041 h 3785662"/>
              <a:gd name="connsiteX4" fmla="*/ 143122 w 4223233"/>
              <a:gd name="connsiteY4" fmla="*/ 3165217 h 3785662"/>
              <a:gd name="connsiteX5" fmla="*/ 492980 w 4223233"/>
              <a:gd name="connsiteY5" fmla="*/ 3483269 h 3785662"/>
              <a:gd name="connsiteX6" fmla="*/ 1041620 w 4223233"/>
              <a:gd name="connsiteY6" fmla="*/ 3634343 h 3785662"/>
              <a:gd name="connsiteX7" fmla="*/ 1876507 w 4223233"/>
              <a:gd name="connsiteY7" fmla="*/ 3785418 h 3785662"/>
              <a:gd name="connsiteX8" fmla="*/ 2584173 w 4223233"/>
              <a:gd name="connsiteY8" fmla="*/ 3650246 h 3785662"/>
              <a:gd name="connsiteX9" fmla="*/ 3419060 w 4223233"/>
              <a:gd name="connsiteY9" fmla="*/ 3061850 h 3785662"/>
              <a:gd name="connsiteX10" fmla="*/ 3848430 w 4223233"/>
              <a:gd name="connsiteY10" fmla="*/ 2648382 h 3785662"/>
              <a:gd name="connsiteX11" fmla="*/ 3848430 w 4223233"/>
              <a:gd name="connsiteY11" fmla="*/ 2409843 h 3785662"/>
              <a:gd name="connsiteX12" fmla="*/ 4039262 w 4223233"/>
              <a:gd name="connsiteY12" fmla="*/ 1877105 h 3785662"/>
              <a:gd name="connsiteX13" fmla="*/ 4222142 w 4223233"/>
              <a:gd name="connsiteY13" fmla="*/ 1129683 h 3785662"/>
              <a:gd name="connsiteX14" fmla="*/ 3951797 w 4223233"/>
              <a:gd name="connsiteY14" fmla="*/ 111916 h 3785662"/>
              <a:gd name="connsiteX15" fmla="*/ 3514475 w 4223233"/>
              <a:gd name="connsiteY15" fmla="*/ 32403 h 3785662"/>
              <a:gd name="connsiteX16" fmla="*/ 2806809 w 4223233"/>
              <a:gd name="connsiteY16" fmla="*/ 167575 h 3785662"/>
              <a:gd name="connsiteX17" fmla="*/ 1820848 w 4223233"/>
              <a:gd name="connsiteY17" fmla="*/ 294796 h 3785662"/>
              <a:gd name="connsiteX18" fmla="*/ 1025717 w 4223233"/>
              <a:gd name="connsiteY18" fmla="*/ 207331 h 3785662"/>
              <a:gd name="connsiteX19" fmla="*/ 580444 w 4223233"/>
              <a:gd name="connsiteY19" fmla="*/ 461773 h 3785662"/>
              <a:gd name="connsiteX20" fmla="*/ 373710 w 4223233"/>
              <a:gd name="connsiteY20" fmla="*/ 954754 h 3785662"/>
              <a:gd name="connsiteX21" fmla="*/ 318051 w 4223233"/>
              <a:gd name="connsiteY21" fmla="*/ 1161488 h 378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23233" h="3785662">
                <a:moveTo>
                  <a:pt x="318051" y="1161488"/>
                </a:moveTo>
                <a:cubicBezTo>
                  <a:pt x="279620" y="1260879"/>
                  <a:pt x="193480" y="1398702"/>
                  <a:pt x="143122" y="1551102"/>
                </a:cubicBezTo>
                <a:cubicBezTo>
                  <a:pt x="92764" y="1703502"/>
                  <a:pt x="37105" y="1883732"/>
                  <a:pt x="15902" y="2075888"/>
                </a:cubicBezTo>
                <a:cubicBezTo>
                  <a:pt x="-5301" y="2268044"/>
                  <a:pt x="-5301" y="2522486"/>
                  <a:pt x="15902" y="2704041"/>
                </a:cubicBezTo>
                <a:cubicBezTo>
                  <a:pt x="37105" y="2885596"/>
                  <a:pt x="63609" y="3035346"/>
                  <a:pt x="143122" y="3165217"/>
                </a:cubicBezTo>
                <a:cubicBezTo>
                  <a:pt x="222635" y="3295088"/>
                  <a:pt x="343230" y="3405081"/>
                  <a:pt x="492980" y="3483269"/>
                </a:cubicBezTo>
                <a:cubicBezTo>
                  <a:pt x="642730" y="3561457"/>
                  <a:pt x="811032" y="3583985"/>
                  <a:pt x="1041620" y="3634343"/>
                </a:cubicBezTo>
                <a:cubicBezTo>
                  <a:pt x="1272208" y="3684701"/>
                  <a:pt x="1619415" y="3782768"/>
                  <a:pt x="1876507" y="3785418"/>
                </a:cubicBezTo>
                <a:cubicBezTo>
                  <a:pt x="2133599" y="3788068"/>
                  <a:pt x="2327081" y="3770841"/>
                  <a:pt x="2584173" y="3650246"/>
                </a:cubicBezTo>
                <a:cubicBezTo>
                  <a:pt x="2841265" y="3529651"/>
                  <a:pt x="3208351" y="3228827"/>
                  <a:pt x="3419060" y="3061850"/>
                </a:cubicBezTo>
                <a:cubicBezTo>
                  <a:pt x="3629769" y="2894873"/>
                  <a:pt x="3776868" y="2757050"/>
                  <a:pt x="3848430" y="2648382"/>
                </a:cubicBezTo>
                <a:cubicBezTo>
                  <a:pt x="3919992" y="2539714"/>
                  <a:pt x="3816625" y="2538389"/>
                  <a:pt x="3848430" y="2409843"/>
                </a:cubicBezTo>
                <a:cubicBezTo>
                  <a:pt x="3880235" y="2281297"/>
                  <a:pt x="3976977" y="2090465"/>
                  <a:pt x="4039262" y="1877105"/>
                </a:cubicBezTo>
                <a:cubicBezTo>
                  <a:pt x="4101547" y="1663745"/>
                  <a:pt x="4236720" y="1423881"/>
                  <a:pt x="4222142" y="1129683"/>
                </a:cubicBezTo>
                <a:cubicBezTo>
                  <a:pt x="4207565" y="835485"/>
                  <a:pt x="4069741" y="294796"/>
                  <a:pt x="3951797" y="111916"/>
                </a:cubicBezTo>
                <a:cubicBezTo>
                  <a:pt x="3833853" y="-70964"/>
                  <a:pt x="3705306" y="23127"/>
                  <a:pt x="3514475" y="32403"/>
                </a:cubicBezTo>
                <a:cubicBezTo>
                  <a:pt x="3323644" y="41679"/>
                  <a:pt x="3089080" y="123843"/>
                  <a:pt x="2806809" y="167575"/>
                </a:cubicBezTo>
                <a:cubicBezTo>
                  <a:pt x="2524538" y="211307"/>
                  <a:pt x="2117697" y="288170"/>
                  <a:pt x="1820848" y="294796"/>
                </a:cubicBezTo>
                <a:cubicBezTo>
                  <a:pt x="1523999" y="301422"/>
                  <a:pt x="1232451" y="179501"/>
                  <a:pt x="1025717" y="207331"/>
                </a:cubicBezTo>
                <a:cubicBezTo>
                  <a:pt x="818983" y="235160"/>
                  <a:pt x="689112" y="337202"/>
                  <a:pt x="580444" y="461773"/>
                </a:cubicBezTo>
                <a:cubicBezTo>
                  <a:pt x="471776" y="586344"/>
                  <a:pt x="417442" y="839460"/>
                  <a:pt x="373710" y="954754"/>
                </a:cubicBezTo>
                <a:cubicBezTo>
                  <a:pt x="329978" y="1070048"/>
                  <a:pt x="356482" y="1062097"/>
                  <a:pt x="318051" y="116148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Frihåndsform 7"/>
          <p:cNvSpPr/>
          <p:nvPr/>
        </p:nvSpPr>
        <p:spPr>
          <a:xfrm>
            <a:off x="4134678" y="3991555"/>
            <a:ext cx="3784821" cy="684684"/>
          </a:xfrm>
          <a:custGeom>
            <a:avLst/>
            <a:gdLst>
              <a:gd name="connsiteX0" fmla="*/ 0 w 3784821"/>
              <a:gd name="connsiteY0" fmla="*/ 0 h 684684"/>
              <a:gd name="connsiteX1" fmla="*/ 326004 w 3784821"/>
              <a:gd name="connsiteY1" fmla="*/ 159026 h 684684"/>
              <a:gd name="connsiteX2" fmla="*/ 858741 w 3784821"/>
              <a:gd name="connsiteY2" fmla="*/ 206734 h 684684"/>
              <a:gd name="connsiteX3" fmla="*/ 1614115 w 3784821"/>
              <a:gd name="connsiteY3" fmla="*/ 413468 h 684684"/>
              <a:gd name="connsiteX4" fmla="*/ 1932167 w 3784821"/>
              <a:gd name="connsiteY4" fmla="*/ 620202 h 684684"/>
              <a:gd name="connsiteX5" fmla="*/ 2480807 w 3784821"/>
              <a:gd name="connsiteY5" fmla="*/ 683812 h 684684"/>
              <a:gd name="connsiteX6" fmla="*/ 3267986 w 3784821"/>
              <a:gd name="connsiteY6" fmla="*/ 652007 h 684684"/>
              <a:gd name="connsiteX7" fmla="*/ 3784821 w 3784821"/>
              <a:gd name="connsiteY7" fmla="*/ 580445 h 6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84821" h="684684">
                <a:moveTo>
                  <a:pt x="0" y="0"/>
                </a:moveTo>
                <a:cubicBezTo>
                  <a:pt x="91440" y="62285"/>
                  <a:pt x="182880" y="124570"/>
                  <a:pt x="326004" y="159026"/>
                </a:cubicBezTo>
                <a:cubicBezTo>
                  <a:pt x="469128" y="193482"/>
                  <a:pt x="644056" y="164327"/>
                  <a:pt x="858741" y="206734"/>
                </a:cubicBezTo>
                <a:cubicBezTo>
                  <a:pt x="1073426" y="249141"/>
                  <a:pt x="1435211" y="344557"/>
                  <a:pt x="1614115" y="413468"/>
                </a:cubicBezTo>
                <a:cubicBezTo>
                  <a:pt x="1793019" y="482379"/>
                  <a:pt x="1787718" y="575145"/>
                  <a:pt x="1932167" y="620202"/>
                </a:cubicBezTo>
                <a:cubicBezTo>
                  <a:pt x="2076616" y="665259"/>
                  <a:pt x="2258171" y="678511"/>
                  <a:pt x="2480807" y="683812"/>
                </a:cubicBezTo>
                <a:cubicBezTo>
                  <a:pt x="2703443" y="689113"/>
                  <a:pt x="3050650" y="669235"/>
                  <a:pt x="3267986" y="652007"/>
                </a:cubicBezTo>
                <a:cubicBezTo>
                  <a:pt x="3485322" y="634779"/>
                  <a:pt x="3635071" y="607612"/>
                  <a:pt x="3784821" y="580445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Frihåndsform 8"/>
          <p:cNvSpPr/>
          <p:nvPr/>
        </p:nvSpPr>
        <p:spPr>
          <a:xfrm>
            <a:off x="5148714" y="2806810"/>
            <a:ext cx="226368" cy="1431235"/>
          </a:xfrm>
          <a:custGeom>
            <a:avLst/>
            <a:gdLst>
              <a:gd name="connsiteX0" fmla="*/ 75293 w 226368"/>
              <a:gd name="connsiteY0" fmla="*/ 1431235 h 1431235"/>
              <a:gd name="connsiteX1" fmla="*/ 11683 w 226368"/>
              <a:gd name="connsiteY1" fmla="*/ 1065475 h 1431235"/>
              <a:gd name="connsiteX2" fmla="*/ 11683 w 226368"/>
              <a:gd name="connsiteY2" fmla="*/ 620202 h 1431235"/>
              <a:gd name="connsiteX3" fmla="*/ 130952 w 226368"/>
              <a:gd name="connsiteY3" fmla="*/ 270345 h 1431235"/>
              <a:gd name="connsiteX4" fmla="*/ 226368 w 226368"/>
              <a:gd name="connsiteY4" fmla="*/ 0 h 1431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68" h="1431235">
                <a:moveTo>
                  <a:pt x="75293" y="1431235"/>
                </a:moveTo>
                <a:cubicBezTo>
                  <a:pt x="48789" y="1315941"/>
                  <a:pt x="22285" y="1200647"/>
                  <a:pt x="11683" y="1065475"/>
                </a:cubicBezTo>
                <a:cubicBezTo>
                  <a:pt x="1081" y="930303"/>
                  <a:pt x="-8195" y="752724"/>
                  <a:pt x="11683" y="620202"/>
                </a:cubicBezTo>
                <a:cubicBezTo>
                  <a:pt x="31561" y="487680"/>
                  <a:pt x="95171" y="373712"/>
                  <a:pt x="130952" y="270345"/>
                </a:cubicBezTo>
                <a:cubicBezTo>
                  <a:pt x="166733" y="166978"/>
                  <a:pt x="196550" y="83489"/>
                  <a:pt x="226368" y="0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Frihåndsform 9"/>
          <p:cNvSpPr/>
          <p:nvPr/>
        </p:nvSpPr>
        <p:spPr>
          <a:xfrm>
            <a:off x="6724044" y="2806810"/>
            <a:ext cx="1243163" cy="1860606"/>
          </a:xfrm>
          <a:custGeom>
            <a:avLst/>
            <a:gdLst>
              <a:gd name="connsiteX0" fmla="*/ 10711 w 1243163"/>
              <a:gd name="connsiteY0" fmla="*/ 1860606 h 1860606"/>
              <a:gd name="connsiteX1" fmla="*/ 10711 w 1243163"/>
              <a:gd name="connsiteY1" fmla="*/ 1542553 h 1860606"/>
              <a:gd name="connsiteX2" fmla="*/ 122029 w 1243163"/>
              <a:gd name="connsiteY2" fmla="*/ 1137037 h 1860606"/>
              <a:gd name="connsiteX3" fmla="*/ 479838 w 1243163"/>
              <a:gd name="connsiteY3" fmla="*/ 898498 h 1860606"/>
              <a:gd name="connsiteX4" fmla="*/ 750182 w 1243163"/>
              <a:gd name="connsiteY4" fmla="*/ 731520 h 1860606"/>
              <a:gd name="connsiteX5" fmla="*/ 1100039 w 1243163"/>
              <a:gd name="connsiteY5" fmla="*/ 572494 h 1860606"/>
              <a:gd name="connsiteX6" fmla="*/ 1179553 w 1243163"/>
              <a:gd name="connsiteY6" fmla="*/ 389614 h 1860606"/>
              <a:gd name="connsiteX7" fmla="*/ 1243163 w 1243163"/>
              <a:gd name="connsiteY7" fmla="*/ 0 h 1860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43163" h="1860606">
                <a:moveTo>
                  <a:pt x="10711" y="1860606"/>
                </a:moveTo>
                <a:cubicBezTo>
                  <a:pt x="1434" y="1761877"/>
                  <a:pt x="-7842" y="1663148"/>
                  <a:pt x="10711" y="1542553"/>
                </a:cubicBezTo>
                <a:cubicBezTo>
                  <a:pt x="29264" y="1421958"/>
                  <a:pt x="43841" y="1244379"/>
                  <a:pt x="122029" y="1137037"/>
                </a:cubicBezTo>
                <a:cubicBezTo>
                  <a:pt x="200217" y="1029695"/>
                  <a:pt x="375146" y="966084"/>
                  <a:pt x="479838" y="898498"/>
                </a:cubicBezTo>
                <a:cubicBezTo>
                  <a:pt x="584530" y="830912"/>
                  <a:pt x="646815" y="785854"/>
                  <a:pt x="750182" y="731520"/>
                </a:cubicBezTo>
                <a:cubicBezTo>
                  <a:pt x="853549" y="677186"/>
                  <a:pt x="1028477" y="629478"/>
                  <a:pt x="1100039" y="572494"/>
                </a:cubicBezTo>
                <a:cubicBezTo>
                  <a:pt x="1171601" y="515510"/>
                  <a:pt x="1155699" y="485030"/>
                  <a:pt x="1179553" y="389614"/>
                </a:cubicBezTo>
                <a:cubicBezTo>
                  <a:pt x="1203407" y="294198"/>
                  <a:pt x="1223285" y="147099"/>
                  <a:pt x="1243163" y="0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Frihåndsform 10"/>
          <p:cNvSpPr/>
          <p:nvPr/>
        </p:nvSpPr>
        <p:spPr>
          <a:xfrm>
            <a:off x="4619708" y="4579951"/>
            <a:ext cx="1353252" cy="1240404"/>
          </a:xfrm>
          <a:custGeom>
            <a:avLst/>
            <a:gdLst>
              <a:gd name="connsiteX0" fmla="*/ 1351722 w 1353252"/>
              <a:gd name="connsiteY0" fmla="*/ 0 h 1240404"/>
              <a:gd name="connsiteX1" fmla="*/ 1351722 w 1353252"/>
              <a:gd name="connsiteY1" fmla="*/ 230588 h 1240404"/>
              <a:gd name="connsiteX2" fmla="*/ 1335819 w 1353252"/>
              <a:gd name="connsiteY2" fmla="*/ 580446 h 1240404"/>
              <a:gd name="connsiteX3" fmla="*/ 1232452 w 1353252"/>
              <a:gd name="connsiteY3" fmla="*/ 890546 h 1240404"/>
              <a:gd name="connsiteX4" fmla="*/ 1025718 w 1353252"/>
              <a:gd name="connsiteY4" fmla="*/ 1065475 h 1240404"/>
              <a:gd name="connsiteX5" fmla="*/ 691763 w 1353252"/>
              <a:gd name="connsiteY5" fmla="*/ 1144988 h 1240404"/>
              <a:gd name="connsiteX6" fmla="*/ 357809 w 1353252"/>
              <a:gd name="connsiteY6" fmla="*/ 1168842 h 1240404"/>
              <a:gd name="connsiteX7" fmla="*/ 0 w 1353252"/>
              <a:gd name="connsiteY7" fmla="*/ 1240404 h 1240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3252" h="1240404">
                <a:moveTo>
                  <a:pt x="1351722" y="0"/>
                </a:moveTo>
                <a:cubicBezTo>
                  <a:pt x="1353047" y="66923"/>
                  <a:pt x="1354373" y="133847"/>
                  <a:pt x="1351722" y="230588"/>
                </a:cubicBezTo>
                <a:cubicBezTo>
                  <a:pt x="1349071" y="327329"/>
                  <a:pt x="1355697" y="470453"/>
                  <a:pt x="1335819" y="580446"/>
                </a:cubicBezTo>
                <a:cubicBezTo>
                  <a:pt x="1315941" y="690439"/>
                  <a:pt x="1284135" y="809708"/>
                  <a:pt x="1232452" y="890546"/>
                </a:cubicBezTo>
                <a:cubicBezTo>
                  <a:pt x="1180769" y="971384"/>
                  <a:pt x="1115833" y="1023068"/>
                  <a:pt x="1025718" y="1065475"/>
                </a:cubicBezTo>
                <a:cubicBezTo>
                  <a:pt x="935603" y="1107882"/>
                  <a:pt x="803081" y="1127760"/>
                  <a:pt x="691763" y="1144988"/>
                </a:cubicBezTo>
                <a:cubicBezTo>
                  <a:pt x="580445" y="1162216"/>
                  <a:pt x="473103" y="1152939"/>
                  <a:pt x="357809" y="1168842"/>
                </a:cubicBezTo>
                <a:cubicBezTo>
                  <a:pt x="242515" y="1184745"/>
                  <a:pt x="121257" y="1212574"/>
                  <a:pt x="0" y="1240404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TekstSylinder 17"/>
          <p:cNvSpPr txBox="1"/>
          <p:nvPr/>
        </p:nvSpPr>
        <p:spPr>
          <a:xfrm>
            <a:off x="8584210" y="2525211"/>
            <a:ext cx="66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smtClean="0"/>
              <a:t>Skog</a:t>
            </a:r>
            <a:endParaRPr lang="nb-NO" dirty="0"/>
          </a:p>
        </p:txBody>
      </p:sp>
      <p:sp>
        <p:nvSpPr>
          <p:cNvPr id="49" name="TekstSylinder 48"/>
          <p:cNvSpPr txBox="1"/>
          <p:nvPr/>
        </p:nvSpPr>
        <p:spPr>
          <a:xfrm>
            <a:off x="2831443" y="5470252"/>
            <a:ext cx="66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smtClean="0"/>
              <a:t>Skog</a:t>
            </a:r>
            <a:endParaRPr lang="nb-NO" dirty="0"/>
          </a:p>
        </p:txBody>
      </p:sp>
      <p:sp>
        <p:nvSpPr>
          <p:cNvPr id="19" name="Frihåndsform 18"/>
          <p:cNvSpPr/>
          <p:nvPr/>
        </p:nvSpPr>
        <p:spPr>
          <a:xfrm>
            <a:off x="3380162" y="2019631"/>
            <a:ext cx="142266" cy="1868557"/>
          </a:xfrm>
          <a:custGeom>
            <a:avLst/>
            <a:gdLst>
              <a:gd name="connsiteX0" fmla="*/ 142266 w 142266"/>
              <a:gd name="connsiteY0" fmla="*/ 1868557 h 1868557"/>
              <a:gd name="connsiteX1" fmla="*/ 126363 w 142266"/>
              <a:gd name="connsiteY1" fmla="*/ 1717482 h 1868557"/>
              <a:gd name="connsiteX2" fmla="*/ 46850 w 142266"/>
              <a:gd name="connsiteY2" fmla="*/ 1510748 h 1868557"/>
              <a:gd name="connsiteX3" fmla="*/ 7094 w 142266"/>
              <a:gd name="connsiteY3" fmla="*/ 1176793 h 1868557"/>
              <a:gd name="connsiteX4" fmla="*/ 7094 w 142266"/>
              <a:gd name="connsiteY4" fmla="*/ 771277 h 1868557"/>
              <a:gd name="connsiteX5" fmla="*/ 78655 w 142266"/>
              <a:gd name="connsiteY5" fmla="*/ 421419 h 1868557"/>
              <a:gd name="connsiteX6" fmla="*/ 102509 w 142266"/>
              <a:gd name="connsiteY6" fmla="*/ 0 h 1868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266" h="1868557">
                <a:moveTo>
                  <a:pt x="142266" y="1868557"/>
                </a:moveTo>
                <a:cubicBezTo>
                  <a:pt x="142266" y="1822837"/>
                  <a:pt x="142266" y="1777117"/>
                  <a:pt x="126363" y="1717482"/>
                </a:cubicBezTo>
                <a:cubicBezTo>
                  <a:pt x="110460" y="1657847"/>
                  <a:pt x="66728" y="1600863"/>
                  <a:pt x="46850" y="1510748"/>
                </a:cubicBezTo>
                <a:cubicBezTo>
                  <a:pt x="26972" y="1420633"/>
                  <a:pt x="13720" y="1300038"/>
                  <a:pt x="7094" y="1176793"/>
                </a:cubicBezTo>
                <a:cubicBezTo>
                  <a:pt x="468" y="1053548"/>
                  <a:pt x="-4833" y="897173"/>
                  <a:pt x="7094" y="771277"/>
                </a:cubicBezTo>
                <a:cubicBezTo>
                  <a:pt x="19021" y="645381"/>
                  <a:pt x="62753" y="549965"/>
                  <a:pt x="78655" y="421419"/>
                </a:cubicBezTo>
                <a:cubicBezTo>
                  <a:pt x="94557" y="292873"/>
                  <a:pt x="98533" y="146436"/>
                  <a:pt x="102509" y="0"/>
                </a:cubicBezTo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3" name="TekstSylinder 52"/>
          <p:cNvSpPr txBox="1"/>
          <p:nvPr/>
        </p:nvSpPr>
        <p:spPr>
          <a:xfrm>
            <a:off x="5744817" y="2988180"/>
            <a:ext cx="114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smtClean="0"/>
              <a:t>Hogstfelt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235478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ktangel 14"/>
          <p:cNvSpPr/>
          <p:nvPr/>
        </p:nvSpPr>
        <p:spPr>
          <a:xfrm>
            <a:off x="2520563" y="2011680"/>
            <a:ext cx="7116418" cy="453224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31293" y="194986"/>
            <a:ext cx="10964962" cy="1101799"/>
          </a:xfrm>
        </p:spPr>
        <p:txBody>
          <a:bodyPr>
            <a:normAutofit/>
          </a:bodyPr>
          <a:lstStyle/>
          <a:p>
            <a:r>
              <a:rPr lang="nb-NO" sz="3600" dirty="0" smtClean="0"/>
              <a:t>Ny s</a:t>
            </a:r>
            <a:r>
              <a:rPr lang="nb-NO" sz="3600" dirty="0" smtClean="0"/>
              <a:t>kisse/bilde konnekteringslenke</a:t>
            </a:r>
            <a:br>
              <a:rPr lang="nb-NO" sz="3600" dirty="0" smtClean="0"/>
            </a:br>
            <a:r>
              <a:rPr lang="nb-NO" sz="3600" dirty="0" smtClean="0"/>
              <a:t>(over hogstfelt)</a:t>
            </a:r>
            <a:endParaRPr lang="nb-NO" sz="3600" dirty="0"/>
          </a:p>
        </p:txBody>
      </p:sp>
      <p:sp>
        <p:nvSpPr>
          <p:cNvPr id="5" name="Frihåndsform 4"/>
          <p:cNvSpPr/>
          <p:nvPr/>
        </p:nvSpPr>
        <p:spPr>
          <a:xfrm>
            <a:off x="2520563" y="3427012"/>
            <a:ext cx="1622067" cy="564543"/>
          </a:xfrm>
          <a:custGeom>
            <a:avLst/>
            <a:gdLst>
              <a:gd name="connsiteX0" fmla="*/ 0 w 1622067"/>
              <a:gd name="connsiteY0" fmla="*/ 0 h 564543"/>
              <a:gd name="connsiteX1" fmla="*/ 119270 w 1622067"/>
              <a:gd name="connsiteY1" fmla="*/ 254442 h 564543"/>
              <a:gd name="connsiteX2" fmla="*/ 326004 w 1622067"/>
              <a:gd name="connsiteY2" fmla="*/ 365760 h 564543"/>
              <a:gd name="connsiteX3" fmla="*/ 612251 w 1622067"/>
              <a:gd name="connsiteY3" fmla="*/ 469127 h 564543"/>
              <a:gd name="connsiteX4" fmla="*/ 850790 w 1622067"/>
              <a:gd name="connsiteY4" fmla="*/ 485030 h 564543"/>
              <a:gd name="connsiteX5" fmla="*/ 1256307 w 1622067"/>
              <a:gd name="connsiteY5" fmla="*/ 485030 h 564543"/>
              <a:gd name="connsiteX6" fmla="*/ 1622067 w 1622067"/>
              <a:gd name="connsiteY6" fmla="*/ 564543 h 564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22067" h="564543">
                <a:moveTo>
                  <a:pt x="0" y="0"/>
                </a:moveTo>
                <a:cubicBezTo>
                  <a:pt x="32468" y="96741"/>
                  <a:pt x="64936" y="193482"/>
                  <a:pt x="119270" y="254442"/>
                </a:cubicBezTo>
                <a:cubicBezTo>
                  <a:pt x="173604" y="315402"/>
                  <a:pt x="243841" y="329979"/>
                  <a:pt x="326004" y="365760"/>
                </a:cubicBezTo>
                <a:cubicBezTo>
                  <a:pt x="408168" y="401541"/>
                  <a:pt x="524787" y="449249"/>
                  <a:pt x="612251" y="469127"/>
                </a:cubicBezTo>
                <a:cubicBezTo>
                  <a:pt x="699715" y="489005"/>
                  <a:pt x="743447" y="482380"/>
                  <a:pt x="850790" y="485030"/>
                </a:cubicBezTo>
                <a:cubicBezTo>
                  <a:pt x="958133" y="487681"/>
                  <a:pt x="1127761" y="471778"/>
                  <a:pt x="1256307" y="485030"/>
                </a:cubicBezTo>
                <a:cubicBezTo>
                  <a:pt x="1384853" y="498282"/>
                  <a:pt x="1503460" y="531412"/>
                  <a:pt x="1622067" y="564543"/>
                </a:cubicBezTo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Frihåndsform 5"/>
          <p:cNvSpPr/>
          <p:nvPr/>
        </p:nvSpPr>
        <p:spPr>
          <a:xfrm>
            <a:off x="7919499" y="3633746"/>
            <a:ext cx="1717482" cy="938254"/>
          </a:xfrm>
          <a:custGeom>
            <a:avLst/>
            <a:gdLst>
              <a:gd name="connsiteX0" fmla="*/ 0 w 1717482"/>
              <a:gd name="connsiteY0" fmla="*/ 938254 h 938254"/>
              <a:gd name="connsiteX1" fmla="*/ 373711 w 1717482"/>
              <a:gd name="connsiteY1" fmla="*/ 826936 h 938254"/>
              <a:gd name="connsiteX2" fmla="*/ 652007 w 1717482"/>
              <a:gd name="connsiteY2" fmla="*/ 461176 h 938254"/>
              <a:gd name="connsiteX3" fmla="*/ 1248355 w 1717482"/>
              <a:gd name="connsiteY3" fmla="*/ 87464 h 938254"/>
              <a:gd name="connsiteX4" fmla="*/ 1717482 w 1717482"/>
              <a:gd name="connsiteY4" fmla="*/ 0 h 93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7482" h="938254">
                <a:moveTo>
                  <a:pt x="0" y="938254"/>
                </a:moveTo>
                <a:cubicBezTo>
                  <a:pt x="132521" y="922351"/>
                  <a:pt x="265043" y="906449"/>
                  <a:pt x="373711" y="826936"/>
                </a:cubicBezTo>
                <a:cubicBezTo>
                  <a:pt x="482379" y="747423"/>
                  <a:pt x="506233" y="584421"/>
                  <a:pt x="652007" y="461176"/>
                </a:cubicBezTo>
                <a:cubicBezTo>
                  <a:pt x="797781" y="337931"/>
                  <a:pt x="1070776" y="164327"/>
                  <a:pt x="1248355" y="87464"/>
                </a:cubicBezTo>
                <a:cubicBezTo>
                  <a:pt x="1425934" y="10601"/>
                  <a:pt x="1571708" y="5300"/>
                  <a:pt x="1717482" y="0"/>
                </a:cubicBezTo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Frihåndsform 6"/>
          <p:cNvSpPr/>
          <p:nvPr/>
        </p:nvSpPr>
        <p:spPr>
          <a:xfrm>
            <a:off x="3943848" y="2543820"/>
            <a:ext cx="4223233" cy="3785662"/>
          </a:xfrm>
          <a:custGeom>
            <a:avLst/>
            <a:gdLst>
              <a:gd name="connsiteX0" fmla="*/ 318051 w 4223233"/>
              <a:gd name="connsiteY0" fmla="*/ 1161488 h 3785662"/>
              <a:gd name="connsiteX1" fmla="*/ 143122 w 4223233"/>
              <a:gd name="connsiteY1" fmla="*/ 1551102 h 3785662"/>
              <a:gd name="connsiteX2" fmla="*/ 15902 w 4223233"/>
              <a:gd name="connsiteY2" fmla="*/ 2075888 h 3785662"/>
              <a:gd name="connsiteX3" fmla="*/ 15902 w 4223233"/>
              <a:gd name="connsiteY3" fmla="*/ 2704041 h 3785662"/>
              <a:gd name="connsiteX4" fmla="*/ 143122 w 4223233"/>
              <a:gd name="connsiteY4" fmla="*/ 3165217 h 3785662"/>
              <a:gd name="connsiteX5" fmla="*/ 492980 w 4223233"/>
              <a:gd name="connsiteY5" fmla="*/ 3483269 h 3785662"/>
              <a:gd name="connsiteX6" fmla="*/ 1041620 w 4223233"/>
              <a:gd name="connsiteY6" fmla="*/ 3634343 h 3785662"/>
              <a:gd name="connsiteX7" fmla="*/ 1876507 w 4223233"/>
              <a:gd name="connsiteY7" fmla="*/ 3785418 h 3785662"/>
              <a:gd name="connsiteX8" fmla="*/ 2584173 w 4223233"/>
              <a:gd name="connsiteY8" fmla="*/ 3650246 h 3785662"/>
              <a:gd name="connsiteX9" fmla="*/ 3419060 w 4223233"/>
              <a:gd name="connsiteY9" fmla="*/ 3061850 h 3785662"/>
              <a:gd name="connsiteX10" fmla="*/ 3848430 w 4223233"/>
              <a:gd name="connsiteY10" fmla="*/ 2648382 h 3785662"/>
              <a:gd name="connsiteX11" fmla="*/ 3848430 w 4223233"/>
              <a:gd name="connsiteY11" fmla="*/ 2409843 h 3785662"/>
              <a:gd name="connsiteX12" fmla="*/ 4039262 w 4223233"/>
              <a:gd name="connsiteY12" fmla="*/ 1877105 h 3785662"/>
              <a:gd name="connsiteX13" fmla="*/ 4222142 w 4223233"/>
              <a:gd name="connsiteY13" fmla="*/ 1129683 h 3785662"/>
              <a:gd name="connsiteX14" fmla="*/ 3951797 w 4223233"/>
              <a:gd name="connsiteY14" fmla="*/ 111916 h 3785662"/>
              <a:gd name="connsiteX15" fmla="*/ 3514475 w 4223233"/>
              <a:gd name="connsiteY15" fmla="*/ 32403 h 3785662"/>
              <a:gd name="connsiteX16" fmla="*/ 2806809 w 4223233"/>
              <a:gd name="connsiteY16" fmla="*/ 167575 h 3785662"/>
              <a:gd name="connsiteX17" fmla="*/ 1820848 w 4223233"/>
              <a:gd name="connsiteY17" fmla="*/ 294796 h 3785662"/>
              <a:gd name="connsiteX18" fmla="*/ 1025717 w 4223233"/>
              <a:gd name="connsiteY18" fmla="*/ 207331 h 3785662"/>
              <a:gd name="connsiteX19" fmla="*/ 580444 w 4223233"/>
              <a:gd name="connsiteY19" fmla="*/ 461773 h 3785662"/>
              <a:gd name="connsiteX20" fmla="*/ 373710 w 4223233"/>
              <a:gd name="connsiteY20" fmla="*/ 954754 h 3785662"/>
              <a:gd name="connsiteX21" fmla="*/ 318051 w 4223233"/>
              <a:gd name="connsiteY21" fmla="*/ 1161488 h 378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23233" h="3785662">
                <a:moveTo>
                  <a:pt x="318051" y="1161488"/>
                </a:moveTo>
                <a:cubicBezTo>
                  <a:pt x="279620" y="1260879"/>
                  <a:pt x="193480" y="1398702"/>
                  <a:pt x="143122" y="1551102"/>
                </a:cubicBezTo>
                <a:cubicBezTo>
                  <a:pt x="92764" y="1703502"/>
                  <a:pt x="37105" y="1883732"/>
                  <a:pt x="15902" y="2075888"/>
                </a:cubicBezTo>
                <a:cubicBezTo>
                  <a:pt x="-5301" y="2268044"/>
                  <a:pt x="-5301" y="2522486"/>
                  <a:pt x="15902" y="2704041"/>
                </a:cubicBezTo>
                <a:cubicBezTo>
                  <a:pt x="37105" y="2885596"/>
                  <a:pt x="63609" y="3035346"/>
                  <a:pt x="143122" y="3165217"/>
                </a:cubicBezTo>
                <a:cubicBezTo>
                  <a:pt x="222635" y="3295088"/>
                  <a:pt x="343230" y="3405081"/>
                  <a:pt x="492980" y="3483269"/>
                </a:cubicBezTo>
                <a:cubicBezTo>
                  <a:pt x="642730" y="3561457"/>
                  <a:pt x="811032" y="3583985"/>
                  <a:pt x="1041620" y="3634343"/>
                </a:cubicBezTo>
                <a:cubicBezTo>
                  <a:pt x="1272208" y="3684701"/>
                  <a:pt x="1619415" y="3782768"/>
                  <a:pt x="1876507" y="3785418"/>
                </a:cubicBezTo>
                <a:cubicBezTo>
                  <a:pt x="2133599" y="3788068"/>
                  <a:pt x="2327081" y="3770841"/>
                  <a:pt x="2584173" y="3650246"/>
                </a:cubicBezTo>
                <a:cubicBezTo>
                  <a:pt x="2841265" y="3529651"/>
                  <a:pt x="3208351" y="3228827"/>
                  <a:pt x="3419060" y="3061850"/>
                </a:cubicBezTo>
                <a:cubicBezTo>
                  <a:pt x="3629769" y="2894873"/>
                  <a:pt x="3776868" y="2757050"/>
                  <a:pt x="3848430" y="2648382"/>
                </a:cubicBezTo>
                <a:cubicBezTo>
                  <a:pt x="3919992" y="2539714"/>
                  <a:pt x="3816625" y="2538389"/>
                  <a:pt x="3848430" y="2409843"/>
                </a:cubicBezTo>
                <a:cubicBezTo>
                  <a:pt x="3880235" y="2281297"/>
                  <a:pt x="3976977" y="2090465"/>
                  <a:pt x="4039262" y="1877105"/>
                </a:cubicBezTo>
                <a:cubicBezTo>
                  <a:pt x="4101547" y="1663745"/>
                  <a:pt x="4236720" y="1423881"/>
                  <a:pt x="4222142" y="1129683"/>
                </a:cubicBezTo>
                <a:cubicBezTo>
                  <a:pt x="4207565" y="835485"/>
                  <a:pt x="4069741" y="294796"/>
                  <a:pt x="3951797" y="111916"/>
                </a:cubicBezTo>
                <a:cubicBezTo>
                  <a:pt x="3833853" y="-70964"/>
                  <a:pt x="3705306" y="23127"/>
                  <a:pt x="3514475" y="32403"/>
                </a:cubicBezTo>
                <a:cubicBezTo>
                  <a:pt x="3323644" y="41679"/>
                  <a:pt x="3089080" y="123843"/>
                  <a:pt x="2806809" y="167575"/>
                </a:cubicBezTo>
                <a:cubicBezTo>
                  <a:pt x="2524538" y="211307"/>
                  <a:pt x="2117697" y="288170"/>
                  <a:pt x="1820848" y="294796"/>
                </a:cubicBezTo>
                <a:cubicBezTo>
                  <a:pt x="1523999" y="301422"/>
                  <a:pt x="1232451" y="179501"/>
                  <a:pt x="1025717" y="207331"/>
                </a:cubicBezTo>
                <a:cubicBezTo>
                  <a:pt x="818983" y="235160"/>
                  <a:pt x="689112" y="337202"/>
                  <a:pt x="580444" y="461773"/>
                </a:cubicBezTo>
                <a:cubicBezTo>
                  <a:pt x="471776" y="586344"/>
                  <a:pt x="417442" y="839460"/>
                  <a:pt x="373710" y="954754"/>
                </a:cubicBezTo>
                <a:cubicBezTo>
                  <a:pt x="329978" y="1070048"/>
                  <a:pt x="356482" y="1062097"/>
                  <a:pt x="318051" y="116148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Frihåndsform 7"/>
          <p:cNvSpPr/>
          <p:nvPr/>
        </p:nvSpPr>
        <p:spPr>
          <a:xfrm>
            <a:off x="4134678" y="3991555"/>
            <a:ext cx="3784821" cy="684684"/>
          </a:xfrm>
          <a:custGeom>
            <a:avLst/>
            <a:gdLst>
              <a:gd name="connsiteX0" fmla="*/ 0 w 3784821"/>
              <a:gd name="connsiteY0" fmla="*/ 0 h 684684"/>
              <a:gd name="connsiteX1" fmla="*/ 326004 w 3784821"/>
              <a:gd name="connsiteY1" fmla="*/ 159026 h 684684"/>
              <a:gd name="connsiteX2" fmla="*/ 858741 w 3784821"/>
              <a:gd name="connsiteY2" fmla="*/ 206734 h 684684"/>
              <a:gd name="connsiteX3" fmla="*/ 1614115 w 3784821"/>
              <a:gd name="connsiteY3" fmla="*/ 413468 h 684684"/>
              <a:gd name="connsiteX4" fmla="*/ 1932167 w 3784821"/>
              <a:gd name="connsiteY4" fmla="*/ 620202 h 684684"/>
              <a:gd name="connsiteX5" fmla="*/ 2480807 w 3784821"/>
              <a:gd name="connsiteY5" fmla="*/ 683812 h 684684"/>
              <a:gd name="connsiteX6" fmla="*/ 3267986 w 3784821"/>
              <a:gd name="connsiteY6" fmla="*/ 652007 h 684684"/>
              <a:gd name="connsiteX7" fmla="*/ 3784821 w 3784821"/>
              <a:gd name="connsiteY7" fmla="*/ 580445 h 6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84821" h="684684">
                <a:moveTo>
                  <a:pt x="0" y="0"/>
                </a:moveTo>
                <a:cubicBezTo>
                  <a:pt x="91440" y="62285"/>
                  <a:pt x="182880" y="124570"/>
                  <a:pt x="326004" y="159026"/>
                </a:cubicBezTo>
                <a:cubicBezTo>
                  <a:pt x="469128" y="193482"/>
                  <a:pt x="644056" y="164327"/>
                  <a:pt x="858741" y="206734"/>
                </a:cubicBezTo>
                <a:cubicBezTo>
                  <a:pt x="1073426" y="249141"/>
                  <a:pt x="1435211" y="344557"/>
                  <a:pt x="1614115" y="413468"/>
                </a:cubicBezTo>
                <a:cubicBezTo>
                  <a:pt x="1793019" y="482379"/>
                  <a:pt x="1787718" y="575145"/>
                  <a:pt x="1932167" y="620202"/>
                </a:cubicBezTo>
                <a:cubicBezTo>
                  <a:pt x="2076616" y="665259"/>
                  <a:pt x="2258171" y="678511"/>
                  <a:pt x="2480807" y="683812"/>
                </a:cubicBezTo>
                <a:cubicBezTo>
                  <a:pt x="2703443" y="689113"/>
                  <a:pt x="3050650" y="669235"/>
                  <a:pt x="3267986" y="652007"/>
                </a:cubicBezTo>
                <a:cubicBezTo>
                  <a:pt x="3485322" y="634779"/>
                  <a:pt x="3635071" y="607612"/>
                  <a:pt x="3784821" y="580445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Frihåndsform 8"/>
          <p:cNvSpPr/>
          <p:nvPr/>
        </p:nvSpPr>
        <p:spPr>
          <a:xfrm>
            <a:off x="5148714" y="2806810"/>
            <a:ext cx="226368" cy="1431235"/>
          </a:xfrm>
          <a:custGeom>
            <a:avLst/>
            <a:gdLst>
              <a:gd name="connsiteX0" fmla="*/ 75293 w 226368"/>
              <a:gd name="connsiteY0" fmla="*/ 1431235 h 1431235"/>
              <a:gd name="connsiteX1" fmla="*/ 11683 w 226368"/>
              <a:gd name="connsiteY1" fmla="*/ 1065475 h 1431235"/>
              <a:gd name="connsiteX2" fmla="*/ 11683 w 226368"/>
              <a:gd name="connsiteY2" fmla="*/ 620202 h 1431235"/>
              <a:gd name="connsiteX3" fmla="*/ 130952 w 226368"/>
              <a:gd name="connsiteY3" fmla="*/ 270345 h 1431235"/>
              <a:gd name="connsiteX4" fmla="*/ 226368 w 226368"/>
              <a:gd name="connsiteY4" fmla="*/ 0 h 1431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68" h="1431235">
                <a:moveTo>
                  <a:pt x="75293" y="1431235"/>
                </a:moveTo>
                <a:cubicBezTo>
                  <a:pt x="48789" y="1315941"/>
                  <a:pt x="22285" y="1200647"/>
                  <a:pt x="11683" y="1065475"/>
                </a:cubicBezTo>
                <a:cubicBezTo>
                  <a:pt x="1081" y="930303"/>
                  <a:pt x="-8195" y="752724"/>
                  <a:pt x="11683" y="620202"/>
                </a:cubicBezTo>
                <a:cubicBezTo>
                  <a:pt x="31561" y="487680"/>
                  <a:pt x="95171" y="373712"/>
                  <a:pt x="130952" y="270345"/>
                </a:cubicBezTo>
                <a:cubicBezTo>
                  <a:pt x="166733" y="166978"/>
                  <a:pt x="196550" y="83489"/>
                  <a:pt x="226368" y="0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Frihåndsform 9"/>
          <p:cNvSpPr/>
          <p:nvPr/>
        </p:nvSpPr>
        <p:spPr>
          <a:xfrm>
            <a:off x="6724044" y="2806810"/>
            <a:ext cx="1243163" cy="1860606"/>
          </a:xfrm>
          <a:custGeom>
            <a:avLst/>
            <a:gdLst>
              <a:gd name="connsiteX0" fmla="*/ 10711 w 1243163"/>
              <a:gd name="connsiteY0" fmla="*/ 1860606 h 1860606"/>
              <a:gd name="connsiteX1" fmla="*/ 10711 w 1243163"/>
              <a:gd name="connsiteY1" fmla="*/ 1542553 h 1860606"/>
              <a:gd name="connsiteX2" fmla="*/ 122029 w 1243163"/>
              <a:gd name="connsiteY2" fmla="*/ 1137037 h 1860606"/>
              <a:gd name="connsiteX3" fmla="*/ 479838 w 1243163"/>
              <a:gd name="connsiteY3" fmla="*/ 898498 h 1860606"/>
              <a:gd name="connsiteX4" fmla="*/ 750182 w 1243163"/>
              <a:gd name="connsiteY4" fmla="*/ 731520 h 1860606"/>
              <a:gd name="connsiteX5" fmla="*/ 1100039 w 1243163"/>
              <a:gd name="connsiteY5" fmla="*/ 572494 h 1860606"/>
              <a:gd name="connsiteX6" fmla="*/ 1179553 w 1243163"/>
              <a:gd name="connsiteY6" fmla="*/ 389614 h 1860606"/>
              <a:gd name="connsiteX7" fmla="*/ 1243163 w 1243163"/>
              <a:gd name="connsiteY7" fmla="*/ 0 h 1860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43163" h="1860606">
                <a:moveTo>
                  <a:pt x="10711" y="1860606"/>
                </a:moveTo>
                <a:cubicBezTo>
                  <a:pt x="1434" y="1761877"/>
                  <a:pt x="-7842" y="1663148"/>
                  <a:pt x="10711" y="1542553"/>
                </a:cubicBezTo>
                <a:cubicBezTo>
                  <a:pt x="29264" y="1421958"/>
                  <a:pt x="43841" y="1244379"/>
                  <a:pt x="122029" y="1137037"/>
                </a:cubicBezTo>
                <a:cubicBezTo>
                  <a:pt x="200217" y="1029695"/>
                  <a:pt x="375146" y="966084"/>
                  <a:pt x="479838" y="898498"/>
                </a:cubicBezTo>
                <a:cubicBezTo>
                  <a:pt x="584530" y="830912"/>
                  <a:pt x="646815" y="785854"/>
                  <a:pt x="750182" y="731520"/>
                </a:cubicBezTo>
                <a:cubicBezTo>
                  <a:pt x="853549" y="677186"/>
                  <a:pt x="1028477" y="629478"/>
                  <a:pt x="1100039" y="572494"/>
                </a:cubicBezTo>
                <a:cubicBezTo>
                  <a:pt x="1171601" y="515510"/>
                  <a:pt x="1155699" y="485030"/>
                  <a:pt x="1179553" y="389614"/>
                </a:cubicBezTo>
                <a:cubicBezTo>
                  <a:pt x="1203407" y="294198"/>
                  <a:pt x="1223285" y="147099"/>
                  <a:pt x="1243163" y="0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Frihåndsform 10"/>
          <p:cNvSpPr/>
          <p:nvPr/>
        </p:nvSpPr>
        <p:spPr>
          <a:xfrm>
            <a:off x="4619708" y="4579951"/>
            <a:ext cx="1353252" cy="1240404"/>
          </a:xfrm>
          <a:custGeom>
            <a:avLst/>
            <a:gdLst>
              <a:gd name="connsiteX0" fmla="*/ 1351722 w 1353252"/>
              <a:gd name="connsiteY0" fmla="*/ 0 h 1240404"/>
              <a:gd name="connsiteX1" fmla="*/ 1351722 w 1353252"/>
              <a:gd name="connsiteY1" fmla="*/ 230588 h 1240404"/>
              <a:gd name="connsiteX2" fmla="*/ 1335819 w 1353252"/>
              <a:gd name="connsiteY2" fmla="*/ 580446 h 1240404"/>
              <a:gd name="connsiteX3" fmla="*/ 1232452 w 1353252"/>
              <a:gd name="connsiteY3" fmla="*/ 890546 h 1240404"/>
              <a:gd name="connsiteX4" fmla="*/ 1025718 w 1353252"/>
              <a:gd name="connsiteY4" fmla="*/ 1065475 h 1240404"/>
              <a:gd name="connsiteX5" fmla="*/ 691763 w 1353252"/>
              <a:gd name="connsiteY5" fmla="*/ 1144988 h 1240404"/>
              <a:gd name="connsiteX6" fmla="*/ 357809 w 1353252"/>
              <a:gd name="connsiteY6" fmla="*/ 1168842 h 1240404"/>
              <a:gd name="connsiteX7" fmla="*/ 0 w 1353252"/>
              <a:gd name="connsiteY7" fmla="*/ 1240404 h 1240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3252" h="1240404">
                <a:moveTo>
                  <a:pt x="1351722" y="0"/>
                </a:moveTo>
                <a:cubicBezTo>
                  <a:pt x="1353047" y="66923"/>
                  <a:pt x="1354373" y="133847"/>
                  <a:pt x="1351722" y="230588"/>
                </a:cubicBezTo>
                <a:cubicBezTo>
                  <a:pt x="1349071" y="327329"/>
                  <a:pt x="1355697" y="470453"/>
                  <a:pt x="1335819" y="580446"/>
                </a:cubicBezTo>
                <a:cubicBezTo>
                  <a:pt x="1315941" y="690439"/>
                  <a:pt x="1284135" y="809708"/>
                  <a:pt x="1232452" y="890546"/>
                </a:cubicBezTo>
                <a:cubicBezTo>
                  <a:pt x="1180769" y="971384"/>
                  <a:pt x="1115833" y="1023068"/>
                  <a:pt x="1025718" y="1065475"/>
                </a:cubicBezTo>
                <a:cubicBezTo>
                  <a:pt x="935603" y="1107882"/>
                  <a:pt x="803081" y="1127760"/>
                  <a:pt x="691763" y="1144988"/>
                </a:cubicBezTo>
                <a:cubicBezTo>
                  <a:pt x="580445" y="1162216"/>
                  <a:pt x="473103" y="1152939"/>
                  <a:pt x="357809" y="1168842"/>
                </a:cubicBezTo>
                <a:cubicBezTo>
                  <a:pt x="242515" y="1184745"/>
                  <a:pt x="121257" y="1212574"/>
                  <a:pt x="0" y="1240404"/>
                </a:cubicBez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7" name="TekstSylinder 36"/>
          <p:cNvSpPr txBox="1"/>
          <p:nvPr/>
        </p:nvSpPr>
        <p:spPr>
          <a:xfrm>
            <a:off x="7411968" y="5421039"/>
            <a:ext cx="2081712" cy="1015663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</a:t>
            </a:r>
            <a:r>
              <a:rPr lang="nb-NO" sz="1000" dirty="0" smtClean="0">
                <a:solidFill>
                  <a:srgbClr val="168035"/>
                </a:solidFill>
              </a:rPr>
              <a:t>    </a:t>
            </a:r>
            <a:r>
              <a:rPr lang="nb-NO" sz="1000" dirty="0" err="1">
                <a:solidFill>
                  <a:schemeClr val="accent2"/>
                </a:solidFill>
              </a:rPr>
              <a:t>Typeveg</a:t>
            </a:r>
            <a:r>
              <a:rPr lang="nb-NO" sz="1000" dirty="0">
                <a:solidFill>
                  <a:schemeClr val="accent2"/>
                </a:solidFill>
              </a:rPr>
              <a:t> </a:t>
            </a:r>
            <a:r>
              <a:rPr lang="nb-NO" sz="1000" dirty="0" err="1">
                <a:solidFill>
                  <a:schemeClr val="accent2"/>
                </a:solidFill>
              </a:rPr>
              <a:t>Traktorveg</a:t>
            </a:r>
            <a:endParaRPr lang="nb-NO" sz="1000" dirty="0">
              <a:solidFill>
                <a:schemeClr val="accent2"/>
              </a:solidFill>
            </a:endParaRPr>
          </a:p>
          <a:p>
            <a:r>
              <a:rPr lang="nb-NO" sz="1000" dirty="0" smtClean="0">
                <a:solidFill>
                  <a:schemeClr val="bg1">
                    <a:lumMod val="50000"/>
                  </a:schemeClr>
                </a:solidFill>
              </a:rPr>
              <a:t>               </a:t>
            </a:r>
            <a:r>
              <a:rPr lang="nb-NO" sz="1000" dirty="0" smtClean="0">
                <a:solidFill>
                  <a:schemeClr val="bg1">
                    <a:lumMod val="50000"/>
                  </a:schemeClr>
                </a:solidFill>
              </a:rPr>
              <a:t>Sleper over hogstfelt</a:t>
            </a:r>
            <a:endParaRPr lang="nb-NO" sz="10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nb-NO" sz="1000" dirty="0">
                <a:solidFill>
                  <a:srgbClr val="168035"/>
                </a:solidFill>
              </a:rPr>
              <a:t>           </a:t>
            </a:r>
            <a:r>
              <a:rPr lang="nb-NO" sz="1000" dirty="0" smtClean="0">
                <a:solidFill>
                  <a:srgbClr val="168035"/>
                </a:solidFill>
              </a:rPr>
              <a:t>    </a:t>
            </a:r>
            <a:r>
              <a:rPr lang="nb-NO" sz="1000" dirty="0" err="1" smtClean="0">
                <a:solidFill>
                  <a:schemeClr val="accent1">
                    <a:lumMod val="75000"/>
                  </a:schemeClr>
                </a:solidFill>
              </a:rPr>
              <a:t>Typeveg</a:t>
            </a:r>
            <a:r>
              <a:rPr lang="nb-NO" sz="1000" dirty="0" smtClean="0">
                <a:solidFill>
                  <a:schemeClr val="accent1">
                    <a:lumMod val="75000"/>
                  </a:schemeClr>
                </a:solidFill>
              </a:rPr>
              <a:t> Sti</a:t>
            </a:r>
            <a:endParaRPr lang="nb-NO" sz="10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nb-NO" sz="1000" dirty="0">
                <a:solidFill>
                  <a:srgbClr val="168035"/>
                </a:solidFill>
              </a:rPr>
              <a:t>           </a:t>
            </a:r>
            <a:r>
              <a:rPr lang="nb-NO" sz="1000" dirty="0" smtClean="0">
                <a:solidFill>
                  <a:srgbClr val="168035"/>
                </a:solidFill>
              </a:rPr>
              <a:t>    </a:t>
            </a:r>
            <a:r>
              <a:rPr lang="nb-NO" sz="1000" dirty="0" smtClean="0">
                <a:solidFill>
                  <a:schemeClr val="accent6"/>
                </a:solidFill>
              </a:rPr>
              <a:t>Hogstfelt</a:t>
            </a:r>
            <a:endParaRPr lang="nb-NO" sz="1000" dirty="0">
              <a:solidFill>
                <a:schemeClr val="accent6"/>
              </a:solidFill>
            </a:endParaRPr>
          </a:p>
          <a:p>
            <a:r>
              <a:rPr lang="nb-NO" sz="1000" dirty="0">
                <a:solidFill>
                  <a:schemeClr val="accent2"/>
                </a:solidFill>
              </a:rPr>
              <a:t>           </a:t>
            </a:r>
            <a:r>
              <a:rPr lang="nb-NO" sz="1000" dirty="0" smtClean="0">
                <a:solidFill>
                  <a:schemeClr val="accent2"/>
                </a:solidFill>
              </a:rPr>
              <a:t>    </a:t>
            </a:r>
            <a:r>
              <a:rPr lang="nb-NO" sz="1000" dirty="0" err="1" smtClean="0">
                <a:solidFill>
                  <a:schemeClr val="accent1">
                    <a:lumMod val="75000"/>
                  </a:schemeClr>
                </a:solidFill>
              </a:rPr>
              <a:t>Typeveg</a:t>
            </a:r>
            <a:r>
              <a:rPr lang="nb-NO" sz="1000" dirty="0" smtClean="0">
                <a:solidFill>
                  <a:schemeClr val="accent1">
                    <a:lumMod val="75000"/>
                  </a:schemeClr>
                </a:solidFill>
              </a:rPr>
              <a:t> Sti</a:t>
            </a:r>
            <a:endParaRPr lang="nb-NO" sz="1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nb-NO" sz="1000" dirty="0" smtClean="0">
                <a:solidFill>
                  <a:schemeClr val="accent1">
                    <a:lumMod val="75000"/>
                  </a:schemeClr>
                </a:solidFill>
              </a:rPr>
              <a:t>               Konnekteringslenke </a:t>
            </a:r>
            <a:r>
              <a:rPr lang="nb-NO" sz="1000" dirty="0">
                <a:solidFill>
                  <a:schemeClr val="accent1">
                    <a:lumMod val="75000"/>
                  </a:schemeClr>
                </a:solidFill>
              </a:rPr>
              <a:t>JA</a:t>
            </a:r>
          </a:p>
        </p:txBody>
      </p:sp>
      <p:cxnSp>
        <p:nvCxnSpPr>
          <p:cNvPr id="38" name="Rett linje 37"/>
          <p:cNvCxnSpPr/>
          <p:nvPr/>
        </p:nvCxnSpPr>
        <p:spPr>
          <a:xfrm>
            <a:off x="7490201" y="5546912"/>
            <a:ext cx="326003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tt linje 38"/>
          <p:cNvCxnSpPr/>
          <p:nvPr/>
        </p:nvCxnSpPr>
        <p:spPr>
          <a:xfrm>
            <a:off x="7490201" y="5699312"/>
            <a:ext cx="326003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tt linje 39"/>
          <p:cNvCxnSpPr/>
          <p:nvPr/>
        </p:nvCxnSpPr>
        <p:spPr>
          <a:xfrm>
            <a:off x="7490200" y="5839584"/>
            <a:ext cx="326003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tt linje 41"/>
          <p:cNvCxnSpPr/>
          <p:nvPr/>
        </p:nvCxnSpPr>
        <p:spPr>
          <a:xfrm>
            <a:off x="7490201" y="6228073"/>
            <a:ext cx="326003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ihåndsform 11"/>
          <p:cNvSpPr/>
          <p:nvPr/>
        </p:nvSpPr>
        <p:spPr>
          <a:xfrm>
            <a:off x="4126727" y="3991555"/>
            <a:ext cx="3808675" cy="685605"/>
          </a:xfrm>
          <a:custGeom>
            <a:avLst/>
            <a:gdLst>
              <a:gd name="connsiteX0" fmla="*/ 0 w 3808675"/>
              <a:gd name="connsiteY0" fmla="*/ 0 h 685605"/>
              <a:gd name="connsiteX1" fmla="*/ 214685 w 3808675"/>
              <a:gd name="connsiteY1" fmla="*/ 119269 h 685605"/>
              <a:gd name="connsiteX2" fmla="*/ 453224 w 3808675"/>
              <a:gd name="connsiteY2" fmla="*/ 182880 h 685605"/>
              <a:gd name="connsiteX3" fmla="*/ 787179 w 3808675"/>
              <a:gd name="connsiteY3" fmla="*/ 182880 h 685605"/>
              <a:gd name="connsiteX4" fmla="*/ 1248355 w 3808675"/>
              <a:gd name="connsiteY4" fmla="*/ 294198 h 685605"/>
              <a:gd name="connsiteX5" fmla="*/ 1669774 w 3808675"/>
              <a:gd name="connsiteY5" fmla="*/ 445273 h 685605"/>
              <a:gd name="connsiteX6" fmla="*/ 1924216 w 3808675"/>
              <a:gd name="connsiteY6" fmla="*/ 612250 h 685605"/>
              <a:gd name="connsiteX7" fmla="*/ 2242268 w 3808675"/>
              <a:gd name="connsiteY7" fmla="*/ 675861 h 685605"/>
              <a:gd name="connsiteX8" fmla="*/ 2727297 w 3808675"/>
              <a:gd name="connsiteY8" fmla="*/ 683812 h 685605"/>
              <a:gd name="connsiteX9" fmla="*/ 3204376 w 3808675"/>
              <a:gd name="connsiteY9" fmla="*/ 659958 h 685605"/>
              <a:gd name="connsiteX10" fmla="*/ 3522428 w 3808675"/>
              <a:gd name="connsiteY10" fmla="*/ 612250 h 685605"/>
              <a:gd name="connsiteX11" fmla="*/ 3808675 w 3808675"/>
              <a:gd name="connsiteY11" fmla="*/ 588396 h 685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08675" h="685605">
                <a:moveTo>
                  <a:pt x="0" y="0"/>
                </a:moveTo>
                <a:cubicBezTo>
                  <a:pt x="69574" y="44394"/>
                  <a:pt x="139148" y="88789"/>
                  <a:pt x="214685" y="119269"/>
                </a:cubicBezTo>
                <a:cubicBezTo>
                  <a:pt x="290222" y="149749"/>
                  <a:pt x="357808" y="172278"/>
                  <a:pt x="453224" y="182880"/>
                </a:cubicBezTo>
                <a:cubicBezTo>
                  <a:pt x="548640" y="193482"/>
                  <a:pt x="654657" y="164327"/>
                  <a:pt x="787179" y="182880"/>
                </a:cubicBezTo>
                <a:cubicBezTo>
                  <a:pt x="919701" y="201433"/>
                  <a:pt x="1101256" y="250466"/>
                  <a:pt x="1248355" y="294198"/>
                </a:cubicBezTo>
                <a:cubicBezTo>
                  <a:pt x="1395454" y="337930"/>
                  <a:pt x="1557131" y="392264"/>
                  <a:pt x="1669774" y="445273"/>
                </a:cubicBezTo>
                <a:cubicBezTo>
                  <a:pt x="1782417" y="498282"/>
                  <a:pt x="1828800" y="573819"/>
                  <a:pt x="1924216" y="612250"/>
                </a:cubicBezTo>
                <a:cubicBezTo>
                  <a:pt x="2019632" y="650681"/>
                  <a:pt x="2108421" y="663934"/>
                  <a:pt x="2242268" y="675861"/>
                </a:cubicBezTo>
                <a:cubicBezTo>
                  <a:pt x="2376115" y="687788"/>
                  <a:pt x="2566946" y="686462"/>
                  <a:pt x="2727297" y="683812"/>
                </a:cubicBezTo>
                <a:cubicBezTo>
                  <a:pt x="2887648" y="681162"/>
                  <a:pt x="3071854" y="671885"/>
                  <a:pt x="3204376" y="659958"/>
                </a:cubicBezTo>
                <a:cubicBezTo>
                  <a:pt x="3336898" y="648031"/>
                  <a:pt x="3421712" y="624177"/>
                  <a:pt x="3522428" y="612250"/>
                </a:cubicBezTo>
                <a:cubicBezTo>
                  <a:pt x="3623144" y="600323"/>
                  <a:pt x="3715909" y="594359"/>
                  <a:pt x="3808675" y="588396"/>
                </a:cubicBezTo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Rektangel 12"/>
          <p:cNvSpPr/>
          <p:nvPr/>
        </p:nvSpPr>
        <p:spPr>
          <a:xfrm>
            <a:off x="7490200" y="5965458"/>
            <a:ext cx="326003" cy="989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58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TekstSylinder 17"/>
          <p:cNvSpPr txBox="1"/>
          <p:nvPr/>
        </p:nvSpPr>
        <p:spPr>
          <a:xfrm>
            <a:off x="8584210" y="2525211"/>
            <a:ext cx="66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smtClean="0"/>
              <a:t>Skog</a:t>
            </a:r>
            <a:endParaRPr lang="nb-NO" dirty="0"/>
          </a:p>
        </p:txBody>
      </p:sp>
      <p:sp>
        <p:nvSpPr>
          <p:cNvPr id="49" name="TekstSylinder 48"/>
          <p:cNvSpPr txBox="1"/>
          <p:nvPr/>
        </p:nvSpPr>
        <p:spPr>
          <a:xfrm>
            <a:off x="2831443" y="5470252"/>
            <a:ext cx="66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smtClean="0"/>
              <a:t>Skog</a:t>
            </a:r>
            <a:endParaRPr lang="nb-NO" dirty="0"/>
          </a:p>
        </p:txBody>
      </p:sp>
      <p:sp>
        <p:nvSpPr>
          <p:cNvPr id="19" name="Frihåndsform 18"/>
          <p:cNvSpPr/>
          <p:nvPr/>
        </p:nvSpPr>
        <p:spPr>
          <a:xfrm>
            <a:off x="3380162" y="2019631"/>
            <a:ext cx="142266" cy="1868557"/>
          </a:xfrm>
          <a:custGeom>
            <a:avLst/>
            <a:gdLst>
              <a:gd name="connsiteX0" fmla="*/ 142266 w 142266"/>
              <a:gd name="connsiteY0" fmla="*/ 1868557 h 1868557"/>
              <a:gd name="connsiteX1" fmla="*/ 126363 w 142266"/>
              <a:gd name="connsiteY1" fmla="*/ 1717482 h 1868557"/>
              <a:gd name="connsiteX2" fmla="*/ 46850 w 142266"/>
              <a:gd name="connsiteY2" fmla="*/ 1510748 h 1868557"/>
              <a:gd name="connsiteX3" fmla="*/ 7094 w 142266"/>
              <a:gd name="connsiteY3" fmla="*/ 1176793 h 1868557"/>
              <a:gd name="connsiteX4" fmla="*/ 7094 w 142266"/>
              <a:gd name="connsiteY4" fmla="*/ 771277 h 1868557"/>
              <a:gd name="connsiteX5" fmla="*/ 78655 w 142266"/>
              <a:gd name="connsiteY5" fmla="*/ 421419 h 1868557"/>
              <a:gd name="connsiteX6" fmla="*/ 102509 w 142266"/>
              <a:gd name="connsiteY6" fmla="*/ 0 h 1868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266" h="1868557">
                <a:moveTo>
                  <a:pt x="142266" y="1868557"/>
                </a:moveTo>
                <a:cubicBezTo>
                  <a:pt x="142266" y="1822837"/>
                  <a:pt x="142266" y="1777117"/>
                  <a:pt x="126363" y="1717482"/>
                </a:cubicBezTo>
                <a:cubicBezTo>
                  <a:pt x="110460" y="1657847"/>
                  <a:pt x="66728" y="1600863"/>
                  <a:pt x="46850" y="1510748"/>
                </a:cubicBezTo>
                <a:cubicBezTo>
                  <a:pt x="26972" y="1420633"/>
                  <a:pt x="13720" y="1300038"/>
                  <a:pt x="7094" y="1176793"/>
                </a:cubicBezTo>
                <a:cubicBezTo>
                  <a:pt x="468" y="1053548"/>
                  <a:pt x="-4833" y="897173"/>
                  <a:pt x="7094" y="771277"/>
                </a:cubicBezTo>
                <a:cubicBezTo>
                  <a:pt x="19021" y="645381"/>
                  <a:pt x="62753" y="549965"/>
                  <a:pt x="78655" y="421419"/>
                </a:cubicBezTo>
                <a:cubicBezTo>
                  <a:pt x="94557" y="292873"/>
                  <a:pt x="98533" y="146436"/>
                  <a:pt x="102509" y="0"/>
                </a:cubicBezTo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1" name="TekstSylinder 20"/>
          <p:cNvSpPr txBox="1"/>
          <p:nvPr/>
        </p:nvSpPr>
        <p:spPr>
          <a:xfrm>
            <a:off x="5744817" y="2988180"/>
            <a:ext cx="114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smtClean="0"/>
              <a:t>Hogstfelt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606426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(enkel bilveg fra </a:t>
            </a:r>
            <a:r>
              <a:rPr lang="nb-NO" dirty="0" err="1" smtClean="0"/>
              <a:t>Elveg</a:t>
            </a:r>
            <a:r>
              <a:rPr lang="nb-NO" dirty="0"/>
              <a:t> </a:t>
            </a:r>
            <a:r>
              <a:rPr lang="nb-NO" dirty="0" smtClean="0"/>
              <a:t>2.0, </a:t>
            </a:r>
            <a:r>
              <a:rPr lang="nb-NO" dirty="0" err="1" smtClean="0"/>
              <a:t>trakorveg</a:t>
            </a:r>
            <a:r>
              <a:rPr lang="nb-NO" dirty="0" smtClean="0"/>
              <a:t> og sti)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548" y="2065683"/>
            <a:ext cx="5572903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35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(enkel bilveg og gang- og sykkelveg fra </a:t>
            </a:r>
            <a:r>
              <a:rPr lang="nb-NO" dirty="0" err="1" smtClean="0"/>
              <a:t>Elveg</a:t>
            </a:r>
            <a:r>
              <a:rPr lang="nb-NO" dirty="0"/>
              <a:t> </a:t>
            </a:r>
            <a:r>
              <a:rPr lang="nb-NO" dirty="0" smtClean="0"/>
              <a:t>2.0, sti)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155" y="1852981"/>
            <a:ext cx="4229690" cy="4353533"/>
          </a:xfrm>
          <a:prstGeom prst="rect">
            <a:avLst/>
          </a:prstGeom>
        </p:spPr>
      </p:pic>
      <p:pic>
        <p:nvPicPr>
          <p:cNvPr id="5" name="Bild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364" y="6368807"/>
            <a:ext cx="6249272" cy="34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937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63" y="1690688"/>
            <a:ext cx="6611273" cy="448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139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0234" y="1534120"/>
            <a:ext cx="3991532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917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1907</TotalTime>
  <Words>144</Words>
  <Application>Microsoft Office PowerPoint</Application>
  <PresentationFormat>Widescreen</PresentationFormat>
  <Paragraphs>40</Paragraphs>
  <Slides>16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Office-tema</vt:lpstr>
      <vt:lpstr>Skisser/bilder brukt i FKB-TraktorvegSti produktspesifikasjon og registreringsinstruks</vt:lpstr>
      <vt:lpstr>Ny skisse/bilde konnekteringslenke</vt:lpstr>
      <vt:lpstr>Ny skisse/bilde konnekteringslenke</vt:lpstr>
      <vt:lpstr>Ny skisse/bilde konnekteringslenke (over hogstfelt)</vt:lpstr>
      <vt:lpstr>Ny skisse/bilde konnekteringslenke (over hogstfelt)</vt:lpstr>
      <vt:lpstr>Typeveg (enkel bilveg fra Elveg 2.0, trakorveg og sti)</vt:lpstr>
      <vt:lpstr>Typeveg (enkel bilveg og gang- og sykkelveg fra Elveg 2.0, sti)</vt:lpstr>
      <vt:lpstr>Typeveg (diverse)</vt:lpstr>
      <vt:lpstr>Typeveg (diverse)</vt:lpstr>
      <vt:lpstr>Typeveg (diverse)</vt:lpstr>
      <vt:lpstr>Typeveg (diverse)</vt:lpstr>
      <vt:lpstr>Typeveg (diverse)</vt:lpstr>
      <vt:lpstr>Typeveg (diverse)</vt:lpstr>
      <vt:lpstr>Typeveg (diverse)</vt:lpstr>
      <vt:lpstr>Typeveg (diverse)</vt:lpstr>
      <vt:lpstr>Vegsperring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Mika Sundin</cp:lastModifiedBy>
  <cp:revision>69</cp:revision>
  <dcterms:created xsi:type="dcterms:W3CDTF">2021-08-06T12:22:07Z</dcterms:created>
  <dcterms:modified xsi:type="dcterms:W3CDTF">2021-09-30T20:03:45Z</dcterms:modified>
</cp:coreProperties>
</file>

<file path=docProps/thumbnail.jpeg>
</file>